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2" r:id="rId5"/>
    <p:sldId id="264" r:id="rId6"/>
    <p:sldId id="266" r:id="rId7"/>
    <p:sldId id="260" r:id="rId8"/>
    <p:sldId id="261" r:id="rId9"/>
    <p:sldId id="263" r:id="rId10"/>
    <p:sldId id="267" r:id="rId11"/>
    <p:sldId id="268" r:id="rId12"/>
    <p:sldId id="273" r:id="rId13"/>
    <p:sldId id="262" r:id="rId14"/>
    <p:sldId id="265" r:id="rId15"/>
    <p:sldId id="259" r:id="rId16"/>
    <p:sldId id="269" r:id="rId17"/>
    <p:sldId id="270"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75"/>
    <p:restoredTop sz="94628"/>
  </p:normalViewPr>
  <p:slideViewPr>
    <p:cSldViewPr snapToGrid="0" snapToObjects="1">
      <p:cViewPr varScale="1">
        <p:scale>
          <a:sx n="98" d="100"/>
          <a:sy n="98" d="100"/>
        </p:scale>
        <p:origin x="224"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7/6/24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Hebrews+11:+4-7&amp;version=NIV#fen-NIV-30178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
            </a:r>
            <a:br>
              <a:rPr lang="en-US" sz="8000" dirty="0"/>
            </a:br>
            <a:r>
              <a:rPr lang="en-US" sz="8000" dirty="0" smtClean="0"/>
              <a:t>The Ark of faith</a:t>
            </a:r>
            <a:endParaRPr lang="en-US" sz="8000" dirty="0"/>
          </a:p>
        </p:txBody>
      </p:sp>
      <p:sp>
        <p:nvSpPr>
          <p:cNvPr id="3" name="Subtitle 2"/>
          <p:cNvSpPr>
            <a:spLocks noGrp="1"/>
          </p:cNvSpPr>
          <p:nvPr>
            <p:ph type="subTitle" idx="1"/>
          </p:nvPr>
        </p:nvSpPr>
        <p:spPr>
          <a:xfrm>
            <a:off x="5750444" y="3948156"/>
            <a:ext cx="4572876" cy="632389"/>
          </a:xfrm>
        </p:spPr>
        <p:txBody>
          <a:bodyPr>
            <a:normAutofit/>
          </a:bodyPr>
          <a:lstStyle/>
          <a:p>
            <a:r>
              <a:rPr lang="en-US" dirty="0" smtClean="0"/>
              <a:t>Rev. Gloria Jun, Pastor</a:t>
            </a:r>
            <a:endParaRPr lang="en-US" dirty="0"/>
          </a:p>
        </p:txBody>
      </p:sp>
    </p:spTree>
    <p:extLst>
      <p:ext uri="{BB962C8B-B14F-4D97-AF65-F5344CB8AC3E}">
        <p14:creationId xmlns:p14="http://schemas.microsoft.com/office/powerpoint/2010/main" val="294874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863" y="0"/>
            <a:ext cx="10364451" cy="45719"/>
          </a:xfrm>
        </p:spPr>
        <p:txBody>
          <a:bodyPr>
            <a:normAutofit fontScale="90000"/>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4740" y="247829"/>
            <a:ext cx="11622281" cy="6375162"/>
          </a:xfrm>
        </p:spPr>
      </p:pic>
    </p:spTree>
    <p:extLst>
      <p:ext uri="{BB962C8B-B14F-4D97-AF65-F5344CB8AC3E}">
        <p14:creationId xmlns:p14="http://schemas.microsoft.com/office/powerpoint/2010/main" val="198853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54" y="97224"/>
            <a:ext cx="10364451" cy="45719"/>
          </a:xfrm>
        </p:spPr>
        <p:txBody>
          <a:bodyPr>
            <a:normAutofit fontScale="90000"/>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8007" y="307649"/>
            <a:ext cx="11716285" cy="6366616"/>
          </a:xfrm>
        </p:spPr>
      </p:pic>
    </p:spTree>
    <p:extLst>
      <p:ext uri="{BB962C8B-B14F-4D97-AF65-F5344CB8AC3E}">
        <p14:creationId xmlns:p14="http://schemas.microsoft.com/office/powerpoint/2010/main" val="159648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97" y="1438914"/>
            <a:ext cx="10364451" cy="2594701"/>
          </a:xfrm>
        </p:spPr>
        <p:txBody>
          <a:bodyPr>
            <a:normAutofit/>
          </a:bodyPr>
          <a:lstStyle/>
          <a:p>
            <a:r>
              <a:rPr lang="en-US" sz="6000" dirty="0" err="1" smtClean="0">
                <a:solidFill>
                  <a:srgbClr val="0070C0"/>
                </a:solidFill>
              </a:rPr>
              <a:t>Tradin</a:t>
            </a:r>
            <a:r>
              <a:rPr lang="en-US" sz="6000" dirty="0" smtClean="0">
                <a:solidFill>
                  <a:srgbClr val="0070C0"/>
                </a:solidFill>
              </a:rPr>
              <a:t>’ my sorrow</a:t>
            </a:r>
            <a:r>
              <a:rPr lang="en-US" sz="6000" dirty="0" smtClean="0"/>
              <a:t/>
            </a:r>
            <a:br>
              <a:rPr lang="en-US" sz="6000" dirty="0" smtClean="0"/>
            </a:br>
            <a:r>
              <a:rPr lang="en-US" sz="6000" dirty="0" smtClean="0"/>
              <a:t>          </a:t>
            </a:r>
            <a:r>
              <a:rPr lang="en-US" sz="3200" dirty="0" smtClean="0"/>
              <a:t>Worship &amp; song #3108</a:t>
            </a:r>
            <a:endParaRPr lang="en-US" sz="3200" dirty="0"/>
          </a:p>
        </p:txBody>
      </p:sp>
      <p:sp>
        <p:nvSpPr>
          <p:cNvPr id="3" name="Content Placeholder 2"/>
          <p:cNvSpPr>
            <a:spLocks noGrp="1"/>
          </p:cNvSpPr>
          <p:nvPr>
            <p:ph sz="quarter" idx="13"/>
          </p:nvPr>
        </p:nvSpPr>
        <p:spPr>
          <a:xfrm flipV="1">
            <a:off x="913774" y="5791199"/>
            <a:ext cx="10363826" cy="45719"/>
          </a:xfrm>
        </p:spPr>
        <p:txBody>
          <a:bodyPr>
            <a:normAutofit fontScale="25000" lnSpcReduction="20000"/>
          </a:bodyPr>
          <a:lstStyle/>
          <a:p>
            <a:endParaRPr lang="en-US"/>
          </a:p>
        </p:txBody>
      </p:sp>
    </p:spTree>
    <p:extLst>
      <p:ext uri="{BB962C8B-B14F-4D97-AF65-F5344CB8AC3E}">
        <p14:creationId xmlns:p14="http://schemas.microsoft.com/office/powerpoint/2010/main" val="7782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4301"/>
            <a:ext cx="10364451" cy="718456"/>
          </a:xfrm>
        </p:spPr>
        <p:txBody>
          <a:bodyPr/>
          <a:lstStyle/>
          <a:p>
            <a:r>
              <a:rPr lang="en-US" b="1" dirty="0"/>
              <a:t>Noah’s ark in Kentucky</a:t>
            </a: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81869" y="991312"/>
            <a:ext cx="9725114" cy="5742773"/>
          </a:xfrm>
        </p:spPr>
      </p:pic>
    </p:spTree>
    <p:extLst>
      <p:ext uri="{BB962C8B-B14F-4D97-AF65-F5344CB8AC3E}">
        <p14:creationId xmlns:p14="http://schemas.microsoft.com/office/powerpoint/2010/main" val="58519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343" y="618517"/>
            <a:ext cx="3309883" cy="3251354"/>
          </a:xfrm>
        </p:spPr>
        <p:txBody>
          <a:bodyPr/>
          <a:lstStyle/>
          <a:p>
            <a:pPr>
              <a:lnSpc>
                <a:spcPct val="150000"/>
              </a:lnSpc>
            </a:pPr>
            <a:r>
              <a:rPr lang="en-US" b="1" dirty="0"/>
              <a:t>Noah’s ark </a:t>
            </a:r>
            <a:br>
              <a:rPr lang="en-US" b="1" dirty="0"/>
            </a:br>
            <a:r>
              <a:rPr lang="en-US" b="1" dirty="0"/>
              <a:t>in Kentucky</a:t>
            </a:r>
          </a:p>
        </p:txBody>
      </p:sp>
      <p:pic>
        <p:nvPicPr>
          <p:cNvPr id="4" name="Content Placeholder 3"/>
          <p:cNvPicPr>
            <a:picLocks noGrp="1" noChangeAspect="1"/>
          </p:cNvPicPr>
          <p:nvPr>
            <p:ph sz="quarter" idx="13"/>
          </p:nvPr>
        </p:nvPicPr>
        <p:blipFill>
          <a:blip r:embed="rId2"/>
          <a:stretch>
            <a:fillRect/>
          </a:stretch>
        </p:blipFill>
        <p:spPr>
          <a:xfrm>
            <a:off x="1143000" y="375557"/>
            <a:ext cx="6001284" cy="6204857"/>
          </a:xfrm>
          <a:prstGeom prst="rect">
            <a:avLst/>
          </a:prstGeom>
        </p:spPr>
      </p:pic>
    </p:spTree>
    <p:extLst>
      <p:ext uri="{BB962C8B-B14F-4D97-AF65-F5344CB8AC3E}">
        <p14:creationId xmlns:p14="http://schemas.microsoft.com/office/powerpoint/2010/main" val="96431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874" y="1589519"/>
            <a:ext cx="3159721" cy="2066862"/>
          </a:xfrm>
        </p:spPr>
        <p:txBody>
          <a:bodyPr>
            <a:normAutofit/>
          </a:bodyPr>
          <a:lstStyle/>
          <a:p>
            <a:pPr>
              <a:lnSpc>
                <a:spcPct val="150000"/>
              </a:lnSpc>
            </a:pPr>
            <a:r>
              <a:rPr lang="en-US" b="1" dirty="0" smtClean="0"/>
              <a:t>Noah’s ark </a:t>
            </a:r>
            <a:br>
              <a:rPr lang="en-US" b="1" dirty="0" smtClean="0"/>
            </a:br>
            <a:r>
              <a:rPr lang="en-US" b="1" dirty="0" smtClean="0"/>
              <a:t>in Kentucky</a:t>
            </a:r>
            <a:endParaRPr lang="en-US" b="1"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316" y="846035"/>
            <a:ext cx="6716994" cy="5697228"/>
          </a:xfrm>
        </p:spPr>
      </p:pic>
    </p:spTree>
    <p:extLst>
      <p:ext uri="{BB962C8B-B14F-4D97-AF65-F5344CB8AC3E}">
        <p14:creationId xmlns:p14="http://schemas.microsoft.com/office/powerpoint/2010/main" val="101338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71001"/>
          </a:xfrm>
        </p:spPr>
        <p:txBody>
          <a:bodyPr/>
          <a:lstStyle/>
          <a:p>
            <a:r>
              <a:rPr lang="en-US" dirty="0" smtClean="0"/>
              <a:t>Things necessary for our faith</a:t>
            </a:r>
            <a:endParaRPr lang="en-US" dirty="0"/>
          </a:p>
        </p:txBody>
      </p:sp>
      <p:sp>
        <p:nvSpPr>
          <p:cNvPr id="3" name="Content Placeholder 2"/>
          <p:cNvSpPr>
            <a:spLocks noGrp="1"/>
          </p:cNvSpPr>
          <p:nvPr>
            <p:ph sz="quarter" idx="13"/>
          </p:nvPr>
        </p:nvSpPr>
        <p:spPr>
          <a:xfrm>
            <a:off x="913774" y="2170632"/>
            <a:ext cx="10363826" cy="4383992"/>
          </a:xfrm>
        </p:spPr>
        <p:txBody>
          <a:bodyPr>
            <a:noAutofit/>
          </a:bodyPr>
          <a:lstStyle/>
          <a:p>
            <a:pPr marL="0" indent="0" algn="ctr">
              <a:buNone/>
            </a:pPr>
            <a:r>
              <a:rPr lang="en-US" sz="6000" b="1" dirty="0" smtClean="0"/>
              <a:t>diligence </a:t>
            </a:r>
          </a:p>
          <a:p>
            <a:pPr marL="0" indent="0" algn="ctr">
              <a:buNone/>
            </a:pPr>
            <a:r>
              <a:rPr lang="en-US" sz="6000" b="1" dirty="0" smtClean="0"/>
              <a:t>Perseverance </a:t>
            </a:r>
          </a:p>
          <a:p>
            <a:pPr marL="0" indent="0" algn="ctr">
              <a:buNone/>
            </a:pPr>
            <a:r>
              <a:rPr lang="en-US" sz="6000" b="1" dirty="0" smtClean="0"/>
              <a:t>stability</a:t>
            </a:r>
            <a:endParaRPr lang="en-US" sz="6000" b="1" dirty="0"/>
          </a:p>
        </p:txBody>
      </p:sp>
    </p:spTree>
    <p:extLst>
      <p:ext uri="{BB962C8B-B14F-4D97-AF65-F5344CB8AC3E}">
        <p14:creationId xmlns:p14="http://schemas.microsoft.com/office/powerpoint/2010/main" val="55843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57356"/>
          </a:xfrm>
        </p:spPr>
        <p:txBody>
          <a:bodyPr/>
          <a:lstStyle/>
          <a:p>
            <a:r>
              <a:rPr lang="en-US" dirty="0" smtClean="0"/>
              <a:t>I will trust in the lord </a:t>
            </a:r>
            <a:r>
              <a:rPr lang="en-US" smtClean="0"/>
              <a:t>(Hymn #464)</a:t>
            </a:r>
            <a:endParaRPr lang="en-US"/>
          </a:p>
        </p:txBody>
      </p:sp>
      <p:sp>
        <p:nvSpPr>
          <p:cNvPr id="3" name="Content Placeholder 2"/>
          <p:cNvSpPr>
            <a:spLocks noGrp="1"/>
          </p:cNvSpPr>
          <p:nvPr>
            <p:ph sz="quarter" idx="13"/>
          </p:nvPr>
        </p:nvSpPr>
        <p:spPr>
          <a:xfrm>
            <a:off x="913774" y="1298962"/>
            <a:ext cx="10363826" cy="5358212"/>
          </a:xfrm>
        </p:spPr>
        <p:txBody>
          <a:bodyPr/>
          <a:lstStyle/>
          <a:p>
            <a:pPr marL="457200" indent="-457200">
              <a:lnSpc>
                <a:spcPct val="150000"/>
              </a:lnSpc>
              <a:buAutoNum type="arabicPeriod"/>
            </a:pPr>
            <a:r>
              <a:rPr lang="en-US" sz="2400" cap="none" dirty="0" smtClean="0"/>
              <a:t>I will trust in the Lord, I will trust in the Lord, I will trust in the Lord, till I die (X2)</a:t>
            </a:r>
          </a:p>
          <a:p>
            <a:pPr marL="457200" indent="-457200">
              <a:lnSpc>
                <a:spcPct val="150000"/>
              </a:lnSpc>
              <a:buAutoNum type="arabicPeriod"/>
            </a:pPr>
            <a:r>
              <a:rPr lang="en-US" sz="2400" cap="none" dirty="0" smtClean="0"/>
              <a:t>Sister, will you trust in the Lord, </a:t>
            </a:r>
            <a:r>
              <a:rPr lang="en-US" sz="2400" cap="none" dirty="0"/>
              <a:t>Sister, will you trust in the Lord, Sister, will you trust in the Lord, </a:t>
            </a:r>
            <a:r>
              <a:rPr lang="en-US" sz="2400" cap="none" dirty="0" smtClean="0"/>
              <a:t>till you die (X2)</a:t>
            </a:r>
          </a:p>
          <a:p>
            <a:pPr marL="457200" indent="-457200">
              <a:lnSpc>
                <a:spcPct val="150000"/>
              </a:lnSpc>
              <a:buFont typeface="Arial" panose="020B0604020202020204" pitchFamily="34" charset="0"/>
              <a:buAutoNum type="arabicPeriod"/>
            </a:pPr>
            <a:r>
              <a:rPr lang="en-US" sz="2400" cap="none" dirty="0" smtClean="0"/>
              <a:t>Brother, will you trust in the Lord, </a:t>
            </a:r>
            <a:r>
              <a:rPr lang="en-US" sz="2400" cap="none" dirty="0"/>
              <a:t>Brother, will you trust in the Lord, Brother, will you trust in the Lord, </a:t>
            </a:r>
            <a:r>
              <a:rPr lang="en-US" sz="2400" cap="none" dirty="0" smtClean="0"/>
              <a:t>till you die (X2)</a:t>
            </a:r>
          </a:p>
          <a:p>
            <a:pPr marL="457200" indent="-457200">
              <a:lnSpc>
                <a:spcPct val="150000"/>
              </a:lnSpc>
              <a:buFont typeface="Arial" panose="020B0604020202020204" pitchFamily="34" charset="0"/>
              <a:buAutoNum type="arabicPeriod"/>
            </a:pPr>
            <a:r>
              <a:rPr lang="en-US" sz="2400" cap="none" dirty="0" smtClean="0"/>
              <a:t>Preacher, will you trust in the Lord, </a:t>
            </a:r>
            <a:r>
              <a:rPr lang="en-US" sz="2400" cap="none" dirty="0"/>
              <a:t>Preacher, will you trust in the Lord, Preacher, will you trust in the Lord, </a:t>
            </a:r>
            <a:r>
              <a:rPr lang="en-US" sz="2400" cap="none" dirty="0" smtClean="0"/>
              <a:t>till you die (X2)</a:t>
            </a:r>
          </a:p>
          <a:p>
            <a:pPr marL="457200" indent="-457200">
              <a:lnSpc>
                <a:spcPct val="150000"/>
              </a:lnSpc>
              <a:buFont typeface="Arial" panose="020B0604020202020204" pitchFamily="34" charset="0"/>
              <a:buAutoNum type="arabicPeriod"/>
            </a:pPr>
            <a:r>
              <a:rPr lang="en-US" sz="2400" cap="none" dirty="0" smtClean="0"/>
              <a:t>I </a:t>
            </a:r>
            <a:r>
              <a:rPr lang="en-US" sz="2400" cap="none" dirty="0"/>
              <a:t>will trust in the Lord, I will trust in the Lord, I will trust in the Lord, till I die (X2)</a:t>
            </a:r>
          </a:p>
          <a:p>
            <a:pPr marL="457200" indent="-457200">
              <a:buAutoNum type="arabicPeriod"/>
            </a:pPr>
            <a:endParaRPr lang="en-US" cap="none" dirty="0"/>
          </a:p>
        </p:txBody>
      </p:sp>
    </p:spTree>
    <p:extLst>
      <p:ext uri="{BB962C8B-B14F-4D97-AF65-F5344CB8AC3E}">
        <p14:creationId xmlns:p14="http://schemas.microsoft.com/office/powerpoint/2010/main" val="88031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a:t/>
            </a:r>
            <a:br>
              <a:rPr lang="en-US"/>
            </a:br>
            <a:endParaRPr lang="en-US" dirty="0"/>
          </a:p>
        </p:txBody>
      </p:sp>
    </p:spTree>
    <p:extLst>
      <p:ext uri="{BB962C8B-B14F-4D97-AF65-F5344CB8AC3E}">
        <p14:creationId xmlns:p14="http://schemas.microsoft.com/office/powerpoint/2010/main" val="53213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6:5-8 (NIV)</a:t>
            </a:r>
            <a:endParaRPr lang="en-US" dirty="0"/>
          </a:p>
        </p:txBody>
      </p:sp>
      <p:sp>
        <p:nvSpPr>
          <p:cNvPr id="3" name="Content Placeholder 2"/>
          <p:cNvSpPr>
            <a:spLocks noGrp="1"/>
          </p:cNvSpPr>
          <p:nvPr>
            <p:ph sz="quarter" idx="13"/>
          </p:nvPr>
        </p:nvSpPr>
        <p:spPr/>
        <p:txBody>
          <a:bodyPr/>
          <a:lstStyle/>
          <a:p>
            <a:pPr marL="0" indent="0">
              <a:buNone/>
            </a:pPr>
            <a:r>
              <a:rPr lang="en-US" b="1" baseline="30000" dirty="0"/>
              <a:t>5 </a:t>
            </a:r>
            <a:r>
              <a:rPr lang="en-US" dirty="0"/>
              <a:t>The </a:t>
            </a:r>
            <a:r>
              <a:rPr lang="en-US" cap="small" dirty="0"/>
              <a:t>Lord</a:t>
            </a:r>
            <a:r>
              <a:rPr lang="en-US" dirty="0"/>
              <a:t> saw how great the wickedness of the human race had become on the earth, and that every inclination of the thoughts of the human heart was only evil all the time. </a:t>
            </a:r>
            <a:r>
              <a:rPr lang="en-US" b="1" baseline="30000" dirty="0"/>
              <a:t>6 </a:t>
            </a:r>
            <a:r>
              <a:rPr lang="en-US" dirty="0"/>
              <a:t>The </a:t>
            </a:r>
            <a:r>
              <a:rPr lang="en-US" cap="small" dirty="0"/>
              <a:t>Lord</a:t>
            </a:r>
            <a:r>
              <a:rPr lang="en-US" dirty="0"/>
              <a:t> regretted that he had made human beings on the earth, and his heart was deeply troubled. </a:t>
            </a:r>
            <a:r>
              <a:rPr lang="en-US" b="1" baseline="30000" dirty="0"/>
              <a:t>7 </a:t>
            </a:r>
            <a:r>
              <a:rPr lang="en-US" dirty="0"/>
              <a:t>So the </a:t>
            </a:r>
            <a:r>
              <a:rPr lang="en-US" cap="small" dirty="0"/>
              <a:t>Lord</a:t>
            </a:r>
            <a:r>
              <a:rPr lang="en-US" dirty="0"/>
              <a:t> said, “I will wipe from the face of the earth the human race I have created—and with them the animals, the birds and the creatures that move along the ground—for I regret that I have made them.” </a:t>
            </a:r>
            <a:r>
              <a:rPr lang="en-US" b="1" baseline="30000" dirty="0"/>
              <a:t>8 </a:t>
            </a:r>
            <a:r>
              <a:rPr lang="en-US" dirty="0"/>
              <a:t>But Noah found favor in the eyes of the </a:t>
            </a:r>
            <a:r>
              <a:rPr lang="en-US" cap="small" dirty="0"/>
              <a:t>Lord</a:t>
            </a:r>
            <a:r>
              <a:rPr lang="en-US" dirty="0"/>
              <a:t>.</a:t>
            </a:r>
            <a:r>
              <a:rPr lang="en-US" b="1" baseline="30000" dirty="0"/>
              <a:t> 9 </a:t>
            </a:r>
            <a:r>
              <a:rPr lang="en-US" dirty="0"/>
              <a:t>This is the account of Noah and his family. 9 Noah was a righteous man, blameless among the people of his time, and he walked faithfully with God.</a:t>
            </a:r>
          </a:p>
          <a:p>
            <a:pPr marL="0" indent="0">
              <a:buNone/>
            </a:pPr>
            <a:endParaRPr lang="en-US" dirty="0"/>
          </a:p>
        </p:txBody>
      </p:sp>
    </p:spTree>
    <p:extLst>
      <p:ext uri="{BB962C8B-B14F-4D97-AF65-F5344CB8AC3E}">
        <p14:creationId xmlns:p14="http://schemas.microsoft.com/office/powerpoint/2010/main" val="135232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Hebrews 11:4-7 (NIV)</a:t>
            </a:r>
            <a:br>
              <a:rPr lang="en-US" dirty="0"/>
            </a:br>
            <a:endParaRPr lang="en-US" dirty="0"/>
          </a:p>
        </p:txBody>
      </p:sp>
      <p:sp>
        <p:nvSpPr>
          <p:cNvPr id="3" name="Content Placeholder 2"/>
          <p:cNvSpPr>
            <a:spLocks noGrp="1"/>
          </p:cNvSpPr>
          <p:nvPr>
            <p:ph sz="quarter" idx="13"/>
          </p:nvPr>
        </p:nvSpPr>
        <p:spPr>
          <a:xfrm>
            <a:off x="913774" y="1955260"/>
            <a:ext cx="10363826" cy="4708187"/>
          </a:xfrm>
        </p:spPr>
        <p:txBody>
          <a:bodyPr>
            <a:normAutofit/>
          </a:bodyPr>
          <a:lstStyle/>
          <a:p>
            <a:r>
              <a:rPr lang="en-US" b="1" baseline="30000" dirty="0"/>
              <a:t>4 </a:t>
            </a:r>
            <a:r>
              <a:rPr lang="en-US" dirty="0"/>
              <a:t>By faith Abel brought God a better offering than Cain did. By faith he was commended as righteous, when God spoke well of his offerings. And by faith Abel still speaks, even though he is dead.</a:t>
            </a:r>
          </a:p>
          <a:p>
            <a:r>
              <a:rPr lang="en-US" b="1" baseline="30000" dirty="0"/>
              <a:t>5 </a:t>
            </a:r>
            <a:r>
              <a:rPr lang="en-US" dirty="0"/>
              <a:t>By faith Enoch was taken from this life, so that he did not experience death: “He could not be found, because God had taken him away.”</a:t>
            </a:r>
            <a:r>
              <a:rPr lang="en-US" baseline="30000" dirty="0"/>
              <a:t>[</a:t>
            </a:r>
            <a:r>
              <a:rPr lang="en-US" baseline="30000" dirty="0">
                <a:hlinkClick r:id="rId2" tooltip="See footnote a"/>
              </a:rPr>
              <a:t>a</a:t>
            </a:r>
            <a:r>
              <a:rPr lang="en-US" baseline="30000" dirty="0"/>
              <a:t>]</a:t>
            </a:r>
            <a:r>
              <a:rPr lang="en-US" dirty="0"/>
              <a:t> For before he was taken, he was commended as one who pleased God. </a:t>
            </a:r>
            <a:r>
              <a:rPr lang="en-US" b="1" baseline="30000" dirty="0"/>
              <a:t>6 </a:t>
            </a:r>
            <a:r>
              <a:rPr lang="en-US" dirty="0"/>
              <a:t>And without faith it is impossible to please God, because anyone who comes to him must believe that he exists and that he rewards those who earnestly seek him.</a:t>
            </a:r>
          </a:p>
          <a:p>
            <a:r>
              <a:rPr lang="en-US" b="1" baseline="30000" dirty="0"/>
              <a:t>7 </a:t>
            </a:r>
            <a:r>
              <a:rPr lang="en-US" dirty="0"/>
              <a:t>By faith Noah, when warned about things not yet seen, in holy fear built an ark to save his family. By his faith he condemned the world and became heir of the righteousness that is in keeping with faith.</a:t>
            </a:r>
          </a:p>
          <a:p>
            <a:endParaRPr lang="en-US" dirty="0"/>
          </a:p>
        </p:txBody>
      </p:sp>
    </p:spTree>
    <p:extLst>
      <p:ext uri="{BB962C8B-B14F-4D97-AF65-F5344CB8AC3E}">
        <p14:creationId xmlns:p14="http://schemas.microsoft.com/office/powerpoint/2010/main" val="205551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
            </a:r>
            <a:br>
              <a:rPr lang="en-US" sz="8000" dirty="0"/>
            </a:br>
            <a:r>
              <a:rPr lang="en-US" sz="8000" dirty="0" smtClean="0"/>
              <a:t>The Ark of faith</a:t>
            </a:r>
            <a:endParaRPr lang="en-US" sz="8000" dirty="0"/>
          </a:p>
        </p:txBody>
      </p:sp>
      <p:sp>
        <p:nvSpPr>
          <p:cNvPr id="3" name="Subtitle 2"/>
          <p:cNvSpPr>
            <a:spLocks noGrp="1"/>
          </p:cNvSpPr>
          <p:nvPr>
            <p:ph type="subTitle" idx="1"/>
          </p:nvPr>
        </p:nvSpPr>
        <p:spPr>
          <a:xfrm flipV="1">
            <a:off x="1751012" y="5257799"/>
            <a:ext cx="8689976" cy="45719"/>
          </a:xfrm>
        </p:spPr>
        <p:txBody>
          <a:bodyPr>
            <a:normAutofit fontScale="25000" lnSpcReduction="20000"/>
          </a:bodyPr>
          <a:lstStyle/>
          <a:p>
            <a:endParaRPr lang="en-US"/>
          </a:p>
        </p:txBody>
      </p:sp>
    </p:spTree>
    <p:extLst>
      <p:ext uri="{BB962C8B-B14F-4D97-AF65-F5344CB8AC3E}">
        <p14:creationId xmlns:p14="http://schemas.microsoft.com/office/powerpoint/2010/main" val="192409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88" y="1379688"/>
            <a:ext cx="4076345" cy="3067940"/>
          </a:xfrm>
        </p:spPr>
        <p:txBody>
          <a:bodyPr>
            <a:noAutofit/>
          </a:bodyPr>
          <a:lstStyle/>
          <a:p>
            <a:pPr>
              <a:lnSpc>
                <a:spcPct val="150000"/>
              </a:lnSpc>
            </a:pPr>
            <a:r>
              <a:rPr lang="en-US" sz="4800" b="1" dirty="0"/>
              <a:t>Noah’s ark </a:t>
            </a:r>
            <a:r>
              <a:rPr lang="en-US" sz="4800" b="1" dirty="0" smtClean="0"/>
              <a:t/>
            </a:r>
            <a:br>
              <a:rPr lang="en-US" sz="4800" b="1" dirty="0" smtClean="0"/>
            </a:br>
            <a:r>
              <a:rPr lang="en-US" sz="4800" b="1" dirty="0" smtClean="0"/>
              <a:t>in </a:t>
            </a:r>
            <a:r>
              <a:rPr lang="en-US" sz="4800" b="1" dirty="0"/>
              <a:t>Kentucky</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25681" y="512749"/>
            <a:ext cx="4700187" cy="5717136"/>
          </a:xfrm>
        </p:spPr>
      </p:pic>
      <p:pic>
        <p:nvPicPr>
          <p:cNvPr id="4" name="Picture 3"/>
          <p:cNvPicPr>
            <a:picLocks noChangeAspect="1"/>
          </p:cNvPicPr>
          <p:nvPr/>
        </p:nvPicPr>
        <p:blipFill>
          <a:blip r:embed="rId3"/>
          <a:stretch>
            <a:fillRect/>
          </a:stretch>
        </p:blipFill>
        <p:spPr>
          <a:xfrm>
            <a:off x="0" y="0"/>
            <a:ext cx="12192000" cy="45719"/>
          </a:xfrm>
          <a:prstGeom prst="rect">
            <a:avLst/>
          </a:prstGeom>
        </p:spPr>
      </p:pic>
    </p:spTree>
    <p:extLst>
      <p:ext uri="{BB962C8B-B14F-4D97-AF65-F5344CB8AC3E}">
        <p14:creationId xmlns:p14="http://schemas.microsoft.com/office/powerpoint/2010/main" val="34996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404" y="1696202"/>
            <a:ext cx="2776482" cy="2990098"/>
          </a:xfrm>
        </p:spPr>
        <p:txBody>
          <a:bodyPr>
            <a:normAutofit/>
          </a:bodyPr>
          <a:lstStyle/>
          <a:p>
            <a:pPr>
              <a:lnSpc>
                <a:spcPct val="150000"/>
              </a:lnSpc>
            </a:pPr>
            <a:r>
              <a:rPr lang="en-US" sz="3200" b="1" dirty="0"/>
              <a:t>Noah’s ark </a:t>
            </a:r>
            <a:br>
              <a:rPr lang="en-US" sz="3200" b="1" dirty="0"/>
            </a:br>
            <a:r>
              <a:rPr lang="en-US" sz="3200" b="1" dirty="0"/>
              <a:t>in Kentucky</a:t>
            </a:r>
          </a:p>
        </p:txBody>
      </p:sp>
      <p:pic>
        <p:nvPicPr>
          <p:cNvPr id="4" name="Content Placeholder 3"/>
          <p:cNvPicPr>
            <a:picLocks noGrp="1" noChangeAspect="1"/>
          </p:cNvPicPr>
          <p:nvPr>
            <p:ph sz="quarter" idx="13"/>
          </p:nvPr>
        </p:nvPicPr>
        <p:blipFill>
          <a:blip r:embed="rId2"/>
          <a:stretch>
            <a:fillRect/>
          </a:stretch>
        </p:blipFill>
        <p:spPr>
          <a:xfrm>
            <a:off x="4460905" y="179615"/>
            <a:ext cx="6985423" cy="6433456"/>
          </a:xfrm>
          <a:prstGeom prst="rect">
            <a:avLst/>
          </a:prstGeom>
        </p:spPr>
      </p:pic>
    </p:spTree>
    <p:extLst>
      <p:ext uri="{BB962C8B-B14F-4D97-AF65-F5344CB8AC3E}">
        <p14:creationId xmlns:p14="http://schemas.microsoft.com/office/powerpoint/2010/main" val="151969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32" y="1"/>
            <a:ext cx="10364451" cy="1094014"/>
          </a:xfrm>
        </p:spPr>
        <p:txBody>
          <a:bodyPr/>
          <a:lstStyle/>
          <a:p>
            <a:r>
              <a:rPr lang="en-US" b="1" dirty="0" smtClean="0"/>
              <a:t>Noah’s </a:t>
            </a:r>
            <a:r>
              <a:rPr lang="en-US" b="1" dirty="0"/>
              <a:t>ark in Kentucky</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1500" y="1012371"/>
            <a:ext cx="10205357" cy="5845630"/>
          </a:xfrm>
        </p:spPr>
      </p:pic>
    </p:spTree>
    <p:extLst>
      <p:ext uri="{BB962C8B-B14F-4D97-AF65-F5344CB8AC3E}">
        <p14:creationId xmlns:p14="http://schemas.microsoft.com/office/powerpoint/2010/main" val="150680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12271"/>
            <a:ext cx="10364451" cy="702129"/>
          </a:xfrm>
        </p:spPr>
        <p:txBody>
          <a:bodyPr/>
          <a:lstStyle/>
          <a:p>
            <a:r>
              <a:rPr lang="en-US" b="1" dirty="0"/>
              <a:t>Noah’s ark in Kentucky</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54437" y="1044575"/>
            <a:ext cx="8477428" cy="5813425"/>
          </a:xfrm>
        </p:spPr>
      </p:pic>
    </p:spTree>
    <p:extLst>
      <p:ext uri="{BB962C8B-B14F-4D97-AF65-F5344CB8AC3E}">
        <p14:creationId xmlns:p14="http://schemas.microsoft.com/office/powerpoint/2010/main" val="178280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44930"/>
            <a:ext cx="10364451" cy="685800"/>
          </a:xfrm>
        </p:spPr>
        <p:txBody>
          <a:bodyPr/>
          <a:lstStyle/>
          <a:p>
            <a:r>
              <a:rPr lang="en-US" b="1" dirty="0"/>
              <a:t>Noah’s ark in Kentucky</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31492" y="1034041"/>
            <a:ext cx="9648201" cy="5665862"/>
          </a:xfrm>
        </p:spPr>
      </p:pic>
    </p:spTree>
    <p:extLst>
      <p:ext uri="{BB962C8B-B14F-4D97-AF65-F5344CB8AC3E}">
        <p14:creationId xmlns:p14="http://schemas.microsoft.com/office/powerpoint/2010/main" val="138157862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320</TotalTime>
  <Words>218</Words>
  <Application>Microsoft Macintosh PowerPoint</Application>
  <PresentationFormat>Widescreen</PresentationFormat>
  <Paragraphs>29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Tw Cen MT</vt:lpstr>
      <vt:lpstr>Arial</vt:lpstr>
      <vt:lpstr>Droplet</vt:lpstr>
      <vt:lpstr> The Ark of faith</vt:lpstr>
      <vt:lpstr>Genesis 6:5-8 (NIV)</vt:lpstr>
      <vt:lpstr>Hebrews 11:4-7 (NIV) </vt:lpstr>
      <vt:lpstr> The Ark of faith</vt:lpstr>
      <vt:lpstr>Noah’s ark  in Kentucky</vt:lpstr>
      <vt:lpstr>Noah’s ark  in Kentucky</vt:lpstr>
      <vt:lpstr>Noah’s ark in Kentucky</vt:lpstr>
      <vt:lpstr>Noah’s ark in Kentucky</vt:lpstr>
      <vt:lpstr>Noah’s ark in Kentucky</vt:lpstr>
      <vt:lpstr>PowerPoint Presentation</vt:lpstr>
      <vt:lpstr>PowerPoint Presentation</vt:lpstr>
      <vt:lpstr>Tradin’ my sorrow           Worship &amp; song #3108</vt:lpstr>
      <vt:lpstr>Noah’s ark in Kentucky</vt:lpstr>
      <vt:lpstr>Noah’s ark  in Kentucky</vt:lpstr>
      <vt:lpstr>Noah’s ark  in Kentucky</vt:lpstr>
      <vt:lpstr>Things necessary for our faith</vt:lpstr>
      <vt:lpstr>I will trust in the lord (Hymn #464)</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Ark of faith</dc:title>
  <dc:creator>Microsoft Office User</dc:creator>
  <cp:lastModifiedBy>Microsoft Office User</cp:lastModifiedBy>
  <cp:revision>9</cp:revision>
  <dcterms:created xsi:type="dcterms:W3CDTF">2024-07-06T01:28:47Z</dcterms:created>
  <dcterms:modified xsi:type="dcterms:W3CDTF">2024-07-07T01:47:49Z</dcterms:modified>
</cp:coreProperties>
</file>