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 id="266" r:id="rId3"/>
    <p:sldId id="256" r:id="rId4"/>
    <p:sldId id="264" r:id="rId5"/>
    <p:sldId id="258" r:id="rId6"/>
    <p:sldId id="267"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75"/>
    <p:restoredTop sz="94679"/>
  </p:normalViewPr>
  <p:slideViewPr>
    <p:cSldViewPr snapToGrid="0" snapToObjects="1">
      <p:cViewPr varScale="1">
        <p:scale>
          <a:sx n="59" d="100"/>
          <a:sy n="59" d="100"/>
        </p:scale>
        <p:origin x="108"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8DD249-3B07-D646-A4B3-D059C41EF491}"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178426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DD249-3B07-D646-A4B3-D059C41EF491}"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2046554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DD249-3B07-D646-A4B3-D059C41EF491}"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1897225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8DD249-3B07-D646-A4B3-D059C41EF491}"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124943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8DD249-3B07-D646-A4B3-D059C41EF491}" type="datetimeFigureOut">
              <a:rPr lang="en-US" smtClean="0"/>
              <a:t>7/14/2024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59810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8DD249-3B07-D646-A4B3-D059C41EF491}" type="datetimeFigureOut">
              <a:rPr lang="en-US" smtClean="0"/>
              <a:t>7/14/2024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2104678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8DD249-3B07-D646-A4B3-D059C41EF491}" type="datetimeFigureOut">
              <a:rPr lang="en-US" smtClean="0"/>
              <a:t>7/14/2024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2127256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8DD249-3B07-D646-A4B3-D059C41EF491}" type="datetimeFigureOut">
              <a:rPr lang="en-US" smtClean="0"/>
              <a:t>7/14/2024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149874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8DD249-3B07-D646-A4B3-D059C41EF491}" type="datetimeFigureOut">
              <a:rPr lang="en-US" smtClean="0"/>
              <a:t>7/14/2024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1564006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8DD249-3B07-D646-A4B3-D059C41EF491}" type="datetimeFigureOut">
              <a:rPr lang="en-US" smtClean="0"/>
              <a:t>7/14/2024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105922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8DD249-3B07-D646-A4B3-D059C41EF491}" type="datetimeFigureOut">
              <a:rPr lang="en-US" smtClean="0"/>
              <a:t>7/14/2024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BC5113-7BA1-944F-B411-E741866C9993}" type="slidenum">
              <a:rPr lang="en-US" smtClean="0"/>
              <a:t>‹#›</a:t>
            </a:fld>
            <a:endParaRPr lang="en-US"/>
          </a:p>
        </p:txBody>
      </p:sp>
    </p:spTree>
    <p:extLst>
      <p:ext uri="{BB962C8B-B14F-4D97-AF65-F5344CB8AC3E}">
        <p14:creationId xmlns:p14="http://schemas.microsoft.com/office/powerpoint/2010/main" val="184171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8DD249-3B07-D646-A4B3-D059C41EF491}" type="datetimeFigureOut">
              <a:rPr lang="en-US" smtClean="0"/>
              <a:t>7/14/2024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C5113-7BA1-944F-B411-E741866C9993}" type="slidenum">
              <a:rPr lang="en-US" smtClean="0"/>
              <a:t>‹#›</a:t>
            </a:fld>
            <a:endParaRPr lang="en-US"/>
          </a:p>
        </p:txBody>
      </p:sp>
    </p:spTree>
    <p:extLst>
      <p:ext uri="{BB962C8B-B14F-4D97-AF65-F5344CB8AC3E}">
        <p14:creationId xmlns:p14="http://schemas.microsoft.com/office/powerpoint/2010/main" val="1599315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iblegateway.com/passage/?search=Genesis+12:1-4&amp;version=NIV#fen-NIV-302b" TargetMode="External"/><Relationship Id="rId2" Type="http://schemas.openxmlformats.org/officeDocument/2006/relationships/hyperlink" Target="https://www.biblegateway.com/passage/?search=Genesis+12:1-4&amp;version=NIV#fen-NIV-301a"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blegateway.com/passage/?search=Hebrews++11:8-16&amp;version=NIV#fen-NIV-30184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lstStyle/>
          <a:p>
            <a:pPr algn="ctr"/>
            <a:r>
              <a:rPr lang="en-US" dirty="0"/>
              <a:t>Genesis 12:1-4 (NIV)</a:t>
            </a:r>
          </a:p>
        </p:txBody>
      </p:sp>
      <p:sp>
        <p:nvSpPr>
          <p:cNvPr id="3" name="Content Placeholder 2"/>
          <p:cNvSpPr>
            <a:spLocks noGrp="1"/>
          </p:cNvSpPr>
          <p:nvPr>
            <p:ph idx="1"/>
          </p:nvPr>
        </p:nvSpPr>
        <p:spPr>
          <a:xfrm>
            <a:off x="864325" y="1250859"/>
            <a:ext cx="10515600" cy="5228317"/>
          </a:xfrm>
        </p:spPr>
        <p:txBody>
          <a:bodyPr>
            <a:normAutofit lnSpcReduction="10000"/>
          </a:bodyPr>
          <a:lstStyle/>
          <a:p>
            <a:pPr>
              <a:lnSpc>
                <a:spcPct val="150000"/>
              </a:lnSpc>
            </a:pPr>
            <a:r>
              <a:rPr lang="en-US" b="1" dirty="0" smtClean="0"/>
              <a:t>12</a:t>
            </a:r>
            <a:r>
              <a:rPr lang="en-US" b="1" dirty="0"/>
              <a:t> </a:t>
            </a:r>
            <a:r>
              <a:rPr lang="en-US" dirty="0"/>
              <a:t>The </a:t>
            </a:r>
            <a:r>
              <a:rPr lang="en-US" cap="small" dirty="0"/>
              <a:t>Lord</a:t>
            </a:r>
            <a:r>
              <a:rPr lang="en-US" dirty="0"/>
              <a:t> had said to Abram, “Go from your country, your people and your father’s household to the land I will show you.</a:t>
            </a:r>
          </a:p>
          <a:p>
            <a:pPr>
              <a:lnSpc>
                <a:spcPct val="150000"/>
              </a:lnSpc>
            </a:pPr>
            <a:r>
              <a:rPr lang="en-US" b="1" baseline="30000" dirty="0"/>
              <a:t>2 </a:t>
            </a:r>
            <a:r>
              <a:rPr lang="en-US" dirty="0"/>
              <a:t>“I will make you into a great nation, and I will bless you;</a:t>
            </a:r>
            <a:br>
              <a:rPr lang="en-US" dirty="0"/>
            </a:br>
            <a:r>
              <a:rPr lang="en-US" dirty="0"/>
              <a:t>I will make your name great, and you will be a blessing.</a:t>
            </a:r>
            <a:r>
              <a:rPr lang="en-US" baseline="30000" dirty="0"/>
              <a:t>[</a:t>
            </a:r>
            <a:r>
              <a:rPr lang="en-US" baseline="30000" dirty="0">
                <a:hlinkClick r:id="rId2" tooltip="See footnote a"/>
              </a:rPr>
              <a:t>a</a:t>
            </a:r>
            <a:r>
              <a:rPr lang="en-US" baseline="30000" dirty="0"/>
              <a:t>]</a:t>
            </a:r>
            <a:r>
              <a:rPr lang="en-US" dirty="0"/>
              <a:t/>
            </a:r>
            <a:br>
              <a:rPr lang="en-US" dirty="0"/>
            </a:br>
            <a:r>
              <a:rPr lang="en-US" b="1" baseline="30000" dirty="0"/>
              <a:t>3 </a:t>
            </a:r>
            <a:r>
              <a:rPr lang="en-US" dirty="0"/>
              <a:t>I will bless those who bless you, and whoever curses you I will curse;</a:t>
            </a:r>
            <a:br>
              <a:rPr lang="en-US" dirty="0"/>
            </a:br>
            <a:r>
              <a:rPr lang="en-US" dirty="0"/>
              <a:t>and all peoples on earth will be blessed through you.”</a:t>
            </a:r>
            <a:r>
              <a:rPr lang="en-US" baseline="30000" dirty="0"/>
              <a:t>[</a:t>
            </a:r>
            <a:r>
              <a:rPr lang="en-US" baseline="30000" dirty="0">
                <a:hlinkClick r:id="rId3" tooltip="See footnote b"/>
              </a:rPr>
              <a:t>b</a:t>
            </a:r>
            <a:r>
              <a:rPr lang="en-US" baseline="30000" dirty="0"/>
              <a:t>]</a:t>
            </a:r>
            <a:endParaRPr lang="en-US" dirty="0"/>
          </a:p>
          <a:p>
            <a:pPr>
              <a:lnSpc>
                <a:spcPct val="150000"/>
              </a:lnSpc>
            </a:pPr>
            <a:r>
              <a:rPr lang="en-US" b="1" baseline="30000" dirty="0"/>
              <a:t>4 </a:t>
            </a:r>
            <a:r>
              <a:rPr lang="en-US" dirty="0"/>
              <a:t>So Abram went, as the </a:t>
            </a:r>
            <a:r>
              <a:rPr lang="en-US" cap="small" dirty="0"/>
              <a:t>Lord</a:t>
            </a:r>
            <a:r>
              <a:rPr lang="en-US" dirty="0"/>
              <a:t> had told him; and Lot went with him. Abram was seventy-five years old when he set out from Harran.</a:t>
            </a:r>
          </a:p>
          <a:p>
            <a:endParaRPr lang="en-US" dirty="0"/>
          </a:p>
        </p:txBody>
      </p:sp>
    </p:spTree>
    <p:extLst>
      <p:ext uri="{BB962C8B-B14F-4D97-AF65-F5344CB8AC3E}">
        <p14:creationId xmlns:p14="http://schemas.microsoft.com/office/powerpoint/2010/main" val="1953680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Only Trust Him (# 337)</a:t>
            </a:r>
            <a:endParaRPr lang="en-US" dirty="0"/>
          </a:p>
        </p:txBody>
      </p:sp>
      <p:sp>
        <p:nvSpPr>
          <p:cNvPr id="3" name="Content Placeholder 2"/>
          <p:cNvSpPr>
            <a:spLocks noGrp="1"/>
          </p:cNvSpPr>
          <p:nvPr>
            <p:ph idx="1"/>
          </p:nvPr>
        </p:nvSpPr>
        <p:spPr>
          <a:xfrm>
            <a:off x="838200" y="1734797"/>
            <a:ext cx="10515600" cy="4879648"/>
          </a:xfrm>
        </p:spPr>
        <p:txBody>
          <a:bodyPr/>
          <a:lstStyle/>
          <a:p>
            <a:pPr marL="0" indent="0" algn="ctr">
              <a:buNone/>
            </a:pPr>
            <a:r>
              <a:rPr lang="en-US" sz="3200" dirty="0" smtClean="0"/>
              <a:t>4. Come then and join this holy band,</a:t>
            </a:r>
            <a:br>
              <a:rPr lang="en-US" sz="3200" dirty="0" smtClean="0"/>
            </a:br>
            <a:r>
              <a:rPr lang="en-US" sz="3200" dirty="0" smtClean="0"/>
              <a:t>and on to glory go,</a:t>
            </a:r>
            <a:br>
              <a:rPr lang="en-US" sz="3200" dirty="0" smtClean="0"/>
            </a:br>
            <a:r>
              <a:rPr lang="en-US" sz="3200" dirty="0" smtClean="0"/>
              <a:t>to dwell in that celestial land</a:t>
            </a:r>
            <a:br>
              <a:rPr lang="en-US" sz="3200" dirty="0" smtClean="0"/>
            </a:br>
            <a:r>
              <a:rPr lang="en-US" sz="3200" dirty="0" smtClean="0"/>
              <a:t>where joys immortal flow.</a:t>
            </a:r>
            <a:br>
              <a:rPr lang="en-US" sz="3200" dirty="0" smtClean="0"/>
            </a:br>
            <a:endParaRPr lang="en-US" sz="3200" dirty="0" smtClean="0"/>
          </a:p>
          <a:p>
            <a:pPr marL="0" indent="0" algn="ctr">
              <a:buNone/>
            </a:pPr>
            <a:r>
              <a:rPr lang="en-US" sz="3200" dirty="0" smtClean="0"/>
              <a:t>Only trust him, only trust him,</a:t>
            </a:r>
            <a:br>
              <a:rPr lang="en-US" sz="3200" dirty="0" smtClean="0"/>
            </a:br>
            <a:r>
              <a:rPr lang="en-US" sz="3200" dirty="0" smtClean="0"/>
              <a:t>only trust him now.</a:t>
            </a:r>
            <a:br>
              <a:rPr lang="en-US" sz="3200" dirty="0" smtClean="0"/>
            </a:br>
            <a:r>
              <a:rPr lang="en-US" sz="3200" dirty="0" smtClean="0"/>
              <a:t>He will save you, he will save you,</a:t>
            </a:r>
            <a:br>
              <a:rPr lang="en-US" sz="3200" dirty="0" smtClean="0"/>
            </a:br>
            <a:r>
              <a:rPr lang="en-US" sz="3200" dirty="0" smtClean="0"/>
              <a:t>he will save you now.</a:t>
            </a:r>
          </a:p>
          <a:p>
            <a:endParaRPr lang="en-US" dirty="0"/>
          </a:p>
        </p:txBody>
      </p:sp>
    </p:spTree>
    <p:extLst>
      <p:ext uri="{BB962C8B-B14F-4D97-AF65-F5344CB8AC3E}">
        <p14:creationId xmlns:p14="http://schemas.microsoft.com/office/powerpoint/2010/main" val="1118611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376" y="1920460"/>
            <a:ext cx="10515600" cy="1325563"/>
          </a:xfrm>
        </p:spPr>
        <p:txBody>
          <a:bodyPr>
            <a:noAutofit/>
          </a:bodyPr>
          <a:lstStyle/>
          <a:p>
            <a:pPr algn="ctr"/>
            <a:r>
              <a:rPr lang="en-US" sz="9600" b="1" dirty="0" smtClean="0"/>
              <a:t>Benediction</a:t>
            </a:r>
            <a:endParaRPr lang="en-US" sz="9600" b="1" dirty="0"/>
          </a:p>
        </p:txBody>
      </p:sp>
      <p:sp>
        <p:nvSpPr>
          <p:cNvPr id="3" name="Content Placeholder 2"/>
          <p:cNvSpPr>
            <a:spLocks noGrp="1"/>
          </p:cNvSpPr>
          <p:nvPr>
            <p:ph idx="1"/>
          </p:nvPr>
        </p:nvSpPr>
        <p:spPr>
          <a:xfrm>
            <a:off x="838200" y="6131243"/>
            <a:ext cx="10515600" cy="45719"/>
          </a:xfrm>
        </p:spPr>
        <p:txBody>
          <a:bodyPr>
            <a:normAutofit fontScale="25000" lnSpcReduction="20000"/>
          </a:bodyPr>
          <a:lstStyle/>
          <a:p>
            <a:endParaRPr lang="en-US"/>
          </a:p>
        </p:txBody>
      </p:sp>
    </p:spTree>
    <p:extLst>
      <p:ext uri="{BB962C8B-B14F-4D97-AF65-F5344CB8AC3E}">
        <p14:creationId xmlns:p14="http://schemas.microsoft.com/office/powerpoint/2010/main" val="1199393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6658"/>
          </a:xfrm>
        </p:spPr>
        <p:txBody>
          <a:bodyPr/>
          <a:lstStyle/>
          <a:p>
            <a:pPr algn="ctr"/>
            <a:r>
              <a:rPr lang="en-US" dirty="0"/>
              <a:t>Hebrews 11:8-16 (NIV)</a:t>
            </a:r>
            <a:endParaRPr lang="en-US" b="1" dirty="0"/>
          </a:p>
        </p:txBody>
      </p:sp>
      <p:sp>
        <p:nvSpPr>
          <p:cNvPr id="3" name="Content Placeholder 2"/>
          <p:cNvSpPr>
            <a:spLocks noGrp="1"/>
          </p:cNvSpPr>
          <p:nvPr>
            <p:ph idx="1"/>
          </p:nvPr>
        </p:nvSpPr>
        <p:spPr>
          <a:xfrm>
            <a:off x="838200" y="1227909"/>
            <a:ext cx="10515600" cy="5303520"/>
          </a:xfrm>
        </p:spPr>
        <p:txBody>
          <a:bodyPr>
            <a:normAutofit fontScale="92500" lnSpcReduction="20000"/>
          </a:bodyPr>
          <a:lstStyle/>
          <a:p>
            <a:pPr marL="0" indent="0">
              <a:buNone/>
            </a:pPr>
            <a:r>
              <a:rPr lang="en-US" b="1" baseline="30000" dirty="0"/>
              <a:t>8 </a:t>
            </a:r>
            <a:r>
              <a:rPr lang="en-US" dirty="0"/>
              <a:t>By faith Abraham, when called to go to a place he would later receive as his inheritance, obeyed and went, even though he did not know where he was going. </a:t>
            </a:r>
            <a:r>
              <a:rPr lang="en-US" b="1" baseline="30000" dirty="0"/>
              <a:t>9 </a:t>
            </a:r>
            <a:r>
              <a:rPr lang="en-US" dirty="0"/>
              <a:t>By faith he made his home in the promised land like a stranger in a foreign country; he lived in tents, as did Isaac and Jacob, who were heirs with him of the same promise. </a:t>
            </a:r>
            <a:r>
              <a:rPr lang="en-US" b="1" baseline="30000" dirty="0"/>
              <a:t>10 </a:t>
            </a:r>
            <a:r>
              <a:rPr lang="en-US" dirty="0"/>
              <a:t>For he was looking forward to the city with foundations, whose architect and builder is God. </a:t>
            </a:r>
            <a:r>
              <a:rPr lang="en-US" b="1" baseline="30000" dirty="0"/>
              <a:t>11 </a:t>
            </a:r>
            <a:r>
              <a:rPr lang="en-US" dirty="0"/>
              <a:t>And by faith even Sarah, who was past childbearing age, was enabled to bear children because she</a:t>
            </a:r>
            <a:r>
              <a:rPr lang="en-US" baseline="30000" dirty="0"/>
              <a:t>[</a:t>
            </a:r>
            <a:r>
              <a:rPr lang="en-US" u="sng" baseline="30000" dirty="0">
                <a:hlinkClick r:id="rId2" tooltip="See footnote a"/>
              </a:rPr>
              <a:t>a</a:t>
            </a:r>
            <a:r>
              <a:rPr lang="en-US" baseline="30000" dirty="0"/>
              <a:t>]</a:t>
            </a:r>
            <a:r>
              <a:rPr lang="en-US" dirty="0"/>
              <a:t> considered him faithful who had made the promise. </a:t>
            </a:r>
            <a:r>
              <a:rPr lang="en-US" b="1" baseline="30000" dirty="0"/>
              <a:t>12 </a:t>
            </a:r>
            <a:r>
              <a:rPr lang="en-US" dirty="0"/>
              <a:t>And so from this one man, and he as good as dead, came descendants as numerous as the stars in the sky and as countless as the sand on the seashore.</a:t>
            </a:r>
            <a:r>
              <a:rPr lang="en-US" b="1" baseline="30000" dirty="0"/>
              <a:t>13 </a:t>
            </a:r>
            <a:r>
              <a:rPr lang="en-US" dirty="0"/>
              <a:t>All these people were still living by faith when they died. They did not receive the things promised; they only saw them and welcomed them from a distance, admitting that they were foreigners and strangers on earth. </a:t>
            </a:r>
            <a:r>
              <a:rPr lang="en-US" b="1" baseline="30000" dirty="0"/>
              <a:t>14 </a:t>
            </a:r>
            <a:r>
              <a:rPr lang="en-US" dirty="0"/>
              <a:t>People who say such things show that they are looking for a country of their own. </a:t>
            </a:r>
            <a:r>
              <a:rPr lang="en-US" b="1" baseline="30000" dirty="0"/>
              <a:t>15 </a:t>
            </a:r>
            <a:r>
              <a:rPr lang="en-US" dirty="0"/>
              <a:t>If they had been thinking of the country they had left, they would have had opportunity to return. </a:t>
            </a:r>
            <a:r>
              <a:rPr lang="en-US" b="1" baseline="30000" dirty="0"/>
              <a:t>16 </a:t>
            </a:r>
            <a:r>
              <a:rPr lang="en-US" dirty="0"/>
              <a:t>Instead, they were longing for a better country—a heavenly one. Therefore God is not ashamed to be called their God, for he has prepared a city for them.</a:t>
            </a:r>
          </a:p>
          <a:p>
            <a:endParaRPr lang="en-US" dirty="0"/>
          </a:p>
        </p:txBody>
      </p:sp>
    </p:spTree>
    <p:extLst>
      <p:ext uri="{BB962C8B-B14F-4D97-AF65-F5344CB8AC3E}">
        <p14:creationId xmlns:p14="http://schemas.microsoft.com/office/powerpoint/2010/main" val="482084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5577" y="1632858"/>
            <a:ext cx="11181805" cy="915405"/>
          </a:xfrm>
        </p:spPr>
        <p:txBody>
          <a:bodyPr>
            <a:normAutofit/>
          </a:bodyPr>
          <a:lstStyle/>
          <a:p>
            <a:r>
              <a:rPr lang="en-US" sz="5400" b="1" dirty="0" smtClean="0"/>
              <a:t>Abraham of Faith and Obedience</a:t>
            </a:r>
            <a:endParaRPr lang="en-US" sz="5400" b="1" dirty="0"/>
          </a:p>
        </p:txBody>
      </p:sp>
      <p:sp>
        <p:nvSpPr>
          <p:cNvPr id="3" name="Subtitle 2"/>
          <p:cNvSpPr>
            <a:spLocks noGrp="1"/>
          </p:cNvSpPr>
          <p:nvPr>
            <p:ph type="subTitle" idx="1"/>
          </p:nvPr>
        </p:nvSpPr>
        <p:spPr>
          <a:xfrm>
            <a:off x="3738657" y="3709555"/>
            <a:ext cx="4890868" cy="1655762"/>
          </a:xfrm>
        </p:spPr>
        <p:txBody>
          <a:bodyPr/>
          <a:lstStyle/>
          <a:p>
            <a:r>
              <a:rPr lang="en-US" dirty="0" smtClean="0"/>
              <a:t>Rev. Gloria Jun, Pastor</a:t>
            </a:r>
            <a:endParaRPr lang="en-US" dirty="0"/>
          </a:p>
        </p:txBody>
      </p:sp>
    </p:spTree>
    <p:extLst>
      <p:ext uri="{BB962C8B-B14F-4D97-AF65-F5344CB8AC3E}">
        <p14:creationId xmlns:p14="http://schemas.microsoft.com/office/powerpoint/2010/main" val="692679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4015"/>
          </a:xfrm>
        </p:spPr>
        <p:txBody>
          <a:bodyPr>
            <a:normAutofit/>
          </a:bodyPr>
          <a:lstStyle/>
          <a:p>
            <a:pPr algn="ctr"/>
            <a:r>
              <a:rPr lang="en-US" b="1" dirty="0" smtClean="0"/>
              <a:t>Abram’s Journey</a:t>
            </a:r>
            <a:endParaRPr lang="en-US" b="1" dirty="0"/>
          </a:p>
        </p:txBody>
      </p:sp>
      <p:pic>
        <p:nvPicPr>
          <p:cNvPr id="1026" name="Picture 2" descr="reeBibleimages :: Abram (Abraham) moves to Canaan :: Abram obeys God 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1293" y="1444239"/>
            <a:ext cx="11340269" cy="5255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45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Three Points of Abraham</a:t>
            </a:r>
            <a:endParaRPr lang="en-US" sz="6000" dirty="0"/>
          </a:p>
        </p:txBody>
      </p:sp>
      <p:sp>
        <p:nvSpPr>
          <p:cNvPr id="3" name="Content Placeholder 2"/>
          <p:cNvSpPr>
            <a:spLocks noGrp="1"/>
          </p:cNvSpPr>
          <p:nvPr>
            <p:ph idx="1"/>
          </p:nvPr>
        </p:nvSpPr>
        <p:spPr/>
        <p:txBody>
          <a:bodyPr>
            <a:normAutofit/>
          </a:bodyPr>
          <a:lstStyle/>
          <a:p>
            <a:pPr marL="514350" indent="-514350" algn="ctr">
              <a:lnSpc>
                <a:spcPct val="150000"/>
              </a:lnSpc>
              <a:buAutoNum type="arabicPeriod"/>
            </a:pPr>
            <a:r>
              <a:rPr lang="en-US" sz="5400" dirty="0" smtClean="0">
                <a:solidFill>
                  <a:srgbClr val="FF0000"/>
                </a:solidFill>
              </a:rPr>
              <a:t> Abraham’s Calling</a:t>
            </a:r>
          </a:p>
          <a:p>
            <a:pPr marL="514350" indent="-514350" algn="ctr">
              <a:lnSpc>
                <a:spcPct val="150000"/>
              </a:lnSpc>
              <a:buAutoNum type="arabicPeriod"/>
            </a:pPr>
            <a:r>
              <a:rPr lang="en-US" sz="5400" dirty="0" smtClean="0">
                <a:solidFill>
                  <a:srgbClr val="FF0000"/>
                </a:solidFill>
              </a:rPr>
              <a:t> Abraham’s Obedience</a:t>
            </a:r>
          </a:p>
          <a:p>
            <a:pPr marL="514350" indent="-514350" algn="ctr">
              <a:lnSpc>
                <a:spcPct val="150000"/>
              </a:lnSpc>
              <a:buAutoNum type="arabicPeriod"/>
            </a:pPr>
            <a:r>
              <a:rPr lang="en-US" sz="5400" dirty="0" smtClean="0">
                <a:solidFill>
                  <a:srgbClr val="FF0000"/>
                </a:solidFill>
              </a:rPr>
              <a:t> Abraham’s Faith</a:t>
            </a:r>
            <a:endParaRPr lang="en-US" sz="5400" dirty="0">
              <a:solidFill>
                <a:srgbClr val="FF0000"/>
              </a:solidFill>
            </a:endParaRPr>
          </a:p>
        </p:txBody>
      </p:sp>
    </p:spTree>
    <p:extLst>
      <p:ext uri="{BB962C8B-B14F-4D97-AF65-F5344CB8AC3E}">
        <p14:creationId xmlns:p14="http://schemas.microsoft.com/office/powerpoint/2010/main" val="1986862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1061"/>
          </a:xfrm>
        </p:spPr>
        <p:txBody>
          <a:bodyPr>
            <a:normAutofit fontScale="90000"/>
          </a:bodyPr>
          <a:lstStyle/>
          <a:p>
            <a:endParaRPr lang="en-US" dirty="0"/>
          </a:p>
        </p:txBody>
      </p:sp>
      <p:sp>
        <p:nvSpPr>
          <p:cNvPr id="3" name="Content Placeholder 2"/>
          <p:cNvSpPr>
            <a:spLocks noGrp="1"/>
          </p:cNvSpPr>
          <p:nvPr>
            <p:ph idx="1"/>
          </p:nvPr>
        </p:nvSpPr>
        <p:spPr>
          <a:xfrm>
            <a:off x="838200" y="2449285"/>
            <a:ext cx="10515600" cy="3172505"/>
          </a:xfrm>
        </p:spPr>
        <p:txBody>
          <a:bodyPr>
            <a:normAutofit/>
          </a:bodyPr>
          <a:lstStyle/>
          <a:p>
            <a:pPr marL="0" indent="0" algn="ctr">
              <a:buNone/>
            </a:pPr>
            <a:r>
              <a:rPr lang="en-US" sz="6000" b="1" dirty="0" smtClean="0">
                <a:solidFill>
                  <a:srgbClr val="002060"/>
                </a:solidFill>
              </a:rPr>
              <a:t>What Is Your Call From God?</a:t>
            </a:r>
            <a:endParaRPr lang="en-US" sz="6000" b="1" dirty="0">
              <a:solidFill>
                <a:srgbClr val="002060"/>
              </a:solidFill>
            </a:endParaRPr>
          </a:p>
        </p:txBody>
      </p:sp>
    </p:spTree>
    <p:extLst>
      <p:ext uri="{BB962C8B-B14F-4D97-AF65-F5344CB8AC3E}">
        <p14:creationId xmlns:p14="http://schemas.microsoft.com/office/powerpoint/2010/main" val="2960433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Only Trust Him (# 337)</a:t>
            </a:r>
            <a:endParaRPr lang="en-US" b="1" dirty="0"/>
          </a:p>
        </p:txBody>
      </p:sp>
      <p:sp>
        <p:nvSpPr>
          <p:cNvPr id="3" name="Content Placeholder 2"/>
          <p:cNvSpPr>
            <a:spLocks noGrp="1"/>
          </p:cNvSpPr>
          <p:nvPr>
            <p:ph idx="1"/>
          </p:nvPr>
        </p:nvSpPr>
        <p:spPr>
          <a:xfrm>
            <a:off x="838200" y="1589650"/>
            <a:ext cx="10515600" cy="4909624"/>
          </a:xfrm>
        </p:spPr>
        <p:txBody>
          <a:bodyPr>
            <a:noAutofit/>
          </a:bodyPr>
          <a:lstStyle/>
          <a:p>
            <a:pPr marL="514350" indent="-514350" algn="ctr">
              <a:lnSpc>
                <a:spcPct val="100000"/>
              </a:lnSpc>
              <a:buAutoNum type="arabicPeriod"/>
            </a:pPr>
            <a:r>
              <a:rPr lang="en-US" sz="3200" dirty="0" smtClean="0"/>
              <a:t>Come</a:t>
            </a:r>
            <a:r>
              <a:rPr lang="en-US" sz="3200" dirty="0"/>
              <a:t>, every soul by sin oppressed,</a:t>
            </a:r>
            <a:r>
              <a:rPr lang="en-US" sz="3200" dirty="0" smtClean="0"/>
              <a:t/>
            </a:r>
            <a:br>
              <a:rPr lang="en-US" sz="3200" dirty="0" smtClean="0"/>
            </a:br>
            <a:r>
              <a:rPr lang="en-US" sz="3200" dirty="0"/>
              <a:t>there's mercy with the Lord;</a:t>
            </a:r>
            <a:r>
              <a:rPr lang="en-US" sz="3200" dirty="0" smtClean="0"/>
              <a:t/>
            </a:r>
            <a:br>
              <a:rPr lang="en-US" sz="3200" dirty="0" smtClean="0"/>
            </a:br>
            <a:r>
              <a:rPr lang="en-US" sz="3200" dirty="0"/>
              <a:t>and he will surely give you rest,</a:t>
            </a:r>
            <a:r>
              <a:rPr lang="en-US" sz="3200" dirty="0" smtClean="0"/>
              <a:t/>
            </a:r>
            <a:br>
              <a:rPr lang="en-US" sz="3200" dirty="0" smtClean="0"/>
            </a:br>
            <a:r>
              <a:rPr lang="en-US" sz="3200" dirty="0"/>
              <a:t>by trusting in his </a:t>
            </a:r>
            <a:r>
              <a:rPr lang="en-US" sz="3200" dirty="0" smtClean="0"/>
              <a:t>Word.</a:t>
            </a:r>
            <a:br>
              <a:rPr lang="en-US" sz="3200" dirty="0" smtClean="0"/>
            </a:br>
            <a:r>
              <a:rPr lang="en-US" sz="3200" dirty="0" smtClean="0"/>
              <a:t/>
            </a:r>
            <a:br>
              <a:rPr lang="en-US" sz="3200" dirty="0" smtClean="0"/>
            </a:br>
            <a:r>
              <a:rPr lang="en-US" sz="3200" dirty="0"/>
              <a:t>Only trust him, only trust him,</a:t>
            </a:r>
            <a:r>
              <a:rPr lang="en-US" sz="3200" dirty="0" smtClean="0"/>
              <a:t/>
            </a:r>
            <a:br>
              <a:rPr lang="en-US" sz="3200" dirty="0" smtClean="0"/>
            </a:br>
            <a:r>
              <a:rPr lang="en-US" sz="3200" dirty="0"/>
              <a:t>only trust him now.</a:t>
            </a:r>
            <a:r>
              <a:rPr lang="en-US" sz="3200" dirty="0" smtClean="0"/>
              <a:t/>
            </a:r>
            <a:br>
              <a:rPr lang="en-US" sz="3200" dirty="0" smtClean="0"/>
            </a:br>
            <a:r>
              <a:rPr lang="en-US" sz="3200" dirty="0"/>
              <a:t>He will save you, he will save you,</a:t>
            </a:r>
            <a:r>
              <a:rPr lang="en-US" sz="3200" dirty="0" smtClean="0"/>
              <a:t/>
            </a:r>
            <a:br>
              <a:rPr lang="en-US" sz="3200" dirty="0" smtClean="0"/>
            </a:br>
            <a:r>
              <a:rPr lang="en-US" sz="3200" dirty="0"/>
              <a:t>he will save you now.</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080249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Only Trust Him (# 337)</a:t>
            </a:r>
            <a:endParaRPr lang="en-US" dirty="0"/>
          </a:p>
        </p:txBody>
      </p:sp>
      <p:sp>
        <p:nvSpPr>
          <p:cNvPr id="3" name="Content Placeholder 2"/>
          <p:cNvSpPr>
            <a:spLocks noGrp="1"/>
          </p:cNvSpPr>
          <p:nvPr>
            <p:ph idx="1"/>
          </p:nvPr>
        </p:nvSpPr>
        <p:spPr>
          <a:xfrm>
            <a:off x="838200" y="1674976"/>
            <a:ext cx="10515600" cy="4501987"/>
          </a:xfrm>
        </p:spPr>
        <p:txBody>
          <a:bodyPr>
            <a:normAutofit/>
          </a:bodyPr>
          <a:lstStyle/>
          <a:p>
            <a:pPr marL="0" indent="0" algn="ctr">
              <a:buNone/>
            </a:pPr>
            <a:r>
              <a:rPr lang="en-US" sz="3200" dirty="0" smtClean="0"/>
              <a:t>2. For Jesus shed his precious blood</a:t>
            </a:r>
            <a:br>
              <a:rPr lang="en-US" sz="3200" dirty="0" smtClean="0"/>
            </a:br>
            <a:r>
              <a:rPr lang="en-US" sz="3200" dirty="0" smtClean="0"/>
              <a:t>rich blessings to bestow;</a:t>
            </a:r>
            <a:br>
              <a:rPr lang="en-US" sz="3200" dirty="0" smtClean="0"/>
            </a:br>
            <a:r>
              <a:rPr lang="en-US" sz="3200" dirty="0" smtClean="0"/>
              <a:t>plunge now into the crimson flood</a:t>
            </a:r>
            <a:br>
              <a:rPr lang="en-US" sz="3200" dirty="0" smtClean="0"/>
            </a:br>
            <a:r>
              <a:rPr lang="en-US" sz="3200" dirty="0" smtClean="0"/>
              <a:t>that washes bright as snow.</a:t>
            </a:r>
          </a:p>
          <a:p>
            <a:pPr marL="0" indent="0" algn="ctr">
              <a:buNone/>
            </a:pPr>
            <a:r>
              <a:rPr lang="en-US" sz="3200" dirty="0" smtClean="0"/>
              <a:t/>
            </a:r>
            <a:br>
              <a:rPr lang="en-US" sz="3200" dirty="0" smtClean="0"/>
            </a:br>
            <a:r>
              <a:rPr lang="en-US" sz="3200" dirty="0" smtClean="0"/>
              <a:t>Only trust him, only trust him,</a:t>
            </a:r>
            <a:br>
              <a:rPr lang="en-US" sz="3200" dirty="0" smtClean="0"/>
            </a:br>
            <a:r>
              <a:rPr lang="en-US" sz="3200" dirty="0" smtClean="0"/>
              <a:t>only trust him now.</a:t>
            </a:r>
            <a:br>
              <a:rPr lang="en-US" sz="3200" dirty="0" smtClean="0"/>
            </a:br>
            <a:r>
              <a:rPr lang="en-US" sz="3200" dirty="0" smtClean="0"/>
              <a:t>He will save you, he will save you,</a:t>
            </a:r>
            <a:br>
              <a:rPr lang="en-US" sz="3200" dirty="0" smtClean="0"/>
            </a:br>
            <a:r>
              <a:rPr lang="en-US" sz="3200" dirty="0" smtClean="0"/>
              <a:t>he will save you now.</a:t>
            </a:r>
            <a:endParaRPr lang="en-US" sz="3200" dirty="0"/>
          </a:p>
        </p:txBody>
      </p:sp>
      <p:sp>
        <p:nvSpPr>
          <p:cNvPr id="4" name="Rectangle 3"/>
          <p:cNvSpPr/>
          <p:nvPr/>
        </p:nvSpPr>
        <p:spPr>
          <a:xfrm>
            <a:off x="1106657" y="2210030"/>
            <a:ext cx="10054149" cy="923330"/>
          </a:xfrm>
          <a:prstGeom prst="rect">
            <a:avLst/>
          </a:prstGeom>
        </p:spPr>
        <p:txBody>
          <a:bodyPr wrap="square">
            <a:spAutoFit/>
          </a:bodyPr>
          <a:lstStyle/>
          <a:p>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091150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Only Trust Him (# 337)</a:t>
            </a:r>
            <a:endParaRPr lang="en-US" dirty="0"/>
          </a:p>
        </p:txBody>
      </p:sp>
      <p:sp>
        <p:nvSpPr>
          <p:cNvPr id="3" name="Content Placeholder 2"/>
          <p:cNvSpPr>
            <a:spLocks noGrp="1"/>
          </p:cNvSpPr>
          <p:nvPr>
            <p:ph idx="1"/>
          </p:nvPr>
        </p:nvSpPr>
        <p:spPr/>
        <p:txBody>
          <a:bodyPr>
            <a:noAutofit/>
          </a:bodyPr>
          <a:lstStyle/>
          <a:p>
            <a:pPr marL="0" indent="0" algn="ctr">
              <a:buNone/>
            </a:pPr>
            <a:r>
              <a:rPr lang="en-US" sz="3200" dirty="0" smtClean="0"/>
              <a:t>3. Yes, Jesus is the truth the way</a:t>
            </a:r>
            <a:br>
              <a:rPr lang="en-US" sz="3200" dirty="0" smtClean="0"/>
            </a:br>
            <a:r>
              <a:rPr lang="en-US" sz="3200" dirty="0" smtClean="0"/>
              <a:t>that leads you into rest;</a:t>
            </a:r>
            <a:br>
              <a:rPr lang="en-US" sz="3200" dirty="0" smtClean="0"/>
            </a:br>
            <a:r>
              <a:rPr lang="en-US" sz="3200" dirty="0" smtClean="0"/>
              <a:t>believe in him without delay,</a:t>
            </a:r>
            <a:br>
              <a:rPr lang="en-US" sz="3200" dirty="0" smtClean="0"/>
            </a:br>
            <a:r>
              <a:rPr lang="en-US" sz="3200" dirty="0" smtClean="0"/>
              <a:t>and you are fully blest.</a:t>
            </a:r>
            <a:br>
              <a:rPr lang="en-US" sz="3200" dirty="0" smtClean="0"/>
            </a:br>
            <a:r>
              <a:rPr lang="en-US" sz="3200" dirty="0" smtClean="0"/>
              <a:t/>
            </a:r>
            <a:br>
              <a:rPr lang="en-US" sz="3200" dirty="0" smtClean="0"/>
            </a:br>
            <a:r>
              <a:rPr lang="en-US" sz="3200" dirty="0" smtClean="0"/>
              <a:t> Only trust him, only trust him,</a:t>
            </a:r>
            <a:br>
              <a:rPr lang="en-US" sz="3200" dirty="0" smtClean="0"/>
            </a:br>
            <a:r>
              <a:rPr lang="en-US" sz="3200" dirty="0" smtClean="0"/>
              <a:t>only trust him now.</a:t>
            </a:r>
            <a:br>
              <a:rPr lang="en-US" sz="3200" dirty="0" smtClean="0"/>
            </a:br>
            <a:r>
              <a:rPr lang="en-US" sz="3200" dirty="0" smtClean="0"/>
              <a:t>He will save you, he will save you,</a:t>
            </a:r>
            <a:br>
              <a:rPr lang="en-US" sz="3200" dirty="0" smtClean="0"/>
            </a:br>
            <a:r>
              <a:rPr lang="en-US" sz="3200" dirty="0" smtClean="0"/>
              <a:t>he will save you now.</a:t>
            </a:r>
            <a:endParaRPr lang="en-US" sz="3200" dirty="0"/>
          </a:p>
        </p:txBody>
      </p:sp>
    </p:spTree>
    <p:extLst>
      <p:ext uri="{BB962C8B-B14F-4D97-AF65-F5344CB8AC3E}">
        <p14:creationId xmlns:p14="http://schemas.microsoft.com/office/powerpoint/2010/main" val="1563649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106</Words>
  <Application>Microsoft Office PowerPoint</Application>
  <PresentationFormat>Widescreen</PresentationFormat>
  <Paragraphs>26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Genesis 12:1-4 (NIV)</vt:lpstr>
      <vt:lpstr>Hebrews 11:8-16 (NIV)</vt:lpstr>
      <vt:lpstr>Abraham of Faith and Obedience</vt:lpstr>
      <vt:lpstr>Abram’s Journey</vt:lpstr>
      <vt:lpstr>Three Points of Abraham</vt:lpstr>
      <vt:lpstr>PowerPoint Presentation</vt:lpstr>
      <vt:lpstr>Only Trust Him (# 337)</vt:lpstr>
      <vt:lpstr>Only Trust Him (# 337)</vt:lpstr>
      <vt:lpstr>Only Trust Him (# 337)</vt:lpstr>
      <vt:lpstr>Only Trust Him (# 337)</vt:lpstr>
      <vt:lpstr>Benediction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Abraham of  Faith and Obedience</dc:title>
  <dc:creator>Microsoft Office User</dc:creator>
  <cp:lastModifiedBy>Microsoft account</cp:lastModifiedBy>
  <cp:revision>9</cp:revision>
  <dcterms:created xsi:type="dcterms:W3CDTF">2024-07-13T18:30:31Z</dcterms:created>
  <dcterms:modified xsi:type="dcterms:W3CDTF">2024-07-14T12:59:42Z</dcterms:modified>
</cp:coreProperties>
</file>