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60" r:id="rId5"/>
    <p:sldId id="261" r:id="rId6"/>
    <p:sldId id="262" r:id="rId7"/>
    <p:sldId id="263" r:id="rId8"/>
    <p:sldId id="272" r:id="rId9"/>
    <p:sldId id="264" r:id="rId10"/>
    <p:sldId id="270" r:id="rId11"/>
    <p:sldId id="268" r:id="rId12"/>
    <p:sldId id="269" r:id="rId13"/>
    <p:sldId id="265" r:id="rId14"/>
    <p:sldId id="266" r:id="rId15"/>
    <p:sldId id="267"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86"/>
    <p:restoredTop sz="94679"/>
  </p:normalViewPr>
  <p:slideViewPr>
    <p:cSldViewPr snapToGrid="0" snapToObjects="1">
      <p:cViewPr varScale="1">
        <p:scale>
          <a:sx n="91" d="100"/>
          <a:sy n="91" d="100"/>
        </p:scale>
        <p:origin x="192" y="3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3.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7/27/24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157CC2-0FC8-4686-B024-99790E0F5162}" type="datetimeFigureOut">
              <a:rPr lang="en-US" smtClean="0"/>
              <a:t>7/27/24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7/27/24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7/27/24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7/27/24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7/27/24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7/27/24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7/27/24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7/27/24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7/27/24</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7/27/24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7/27/24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biblegateway.com/passage/?search=Joshua+2:1-22&amp;version=NIV#fen-NIV-5880a" TargetMode="External"/><Relationship Id="rId3" Type="http://schemas.openxmlformats.org/officeDocument/2006/relationships/hyperlink" Target="https://www.biblegateway.com/passage/?search=Joshua+2:1-22&amp;version=NIV#fen-NIV-5880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1560" y="1432223"/>
            <a:ext cx="9966960" cy="2858424"/>
          </a:xfrm>
        </p:spPr>
        <p:txBody>
          <a:bodyPr/>
          <a:lstStyle/>
          <a:p>
            <a:pPr algn="ctr"/>
            <a:r>
              <a:rPr lang="en-US" dirty="0" smtClean="0"/>
              <a:t>Joshua </a:t>
            </a:r>
            <a:r>
              <a:rPr lang="en-US" dirty="0" smtClean="0"/>
              <a:t>2:1-22 (NIV)</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43076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78076"/>
          </a:xfrm>
        </p:spPr>
        <p:txBody>
          <a:bodyPr>
            <a:normAutofit fontScale="90000"/>
          </a:bodyPr>
          <a:lstStyle/>
          <a:p>
            <a:endParaRPr lang="en-US"/>
          </a:p>
        </p:txBody>
      </p:sp>
      <p:sp>
        <p:nvSpPr>
          <p:cNvPr id="3" name="Content Placeholder 2"/>
          <p:cNvSpPr>
            <a:spLocks noGrp="1"/>
          </p:cNvSpPr>
          <p:nvPr>
            <p:ph idx="1"/>
          </p:nvPr>
        </p:nvSpPr>
        <p:spPr>
          <a:xfrm>
            <a:off x="1069848" y="492369"/>
            <a:ext cx="10058400" cy="5679831"/>
          </a:xfrm>
        </p:spPr>
        <p:txBody>
          <a:bodyPr>
            <a:normAutofit/>
          </a:bodyPr>
          <a:lstStyle/>
          <a:p>
            <a:pPr marL="0" indent="0">
              <a:lnSpc>
                <a:spcPct val="150000"/>
              </a:lnSpc>
              <a:buNone/>
            </a:pPr>
            <a:r>
              <a:rPr lang="en-US" dirty="0"/>
              <a:t>Sometimes my path seems drear without a ray of cheer</a:t>
            </a:r>
            <a:br>
              <a:rPr lang="en-US" dirty="0"/>
            </a:br>
            <a:r>
              <a:rPr lang="en-US" dirty="0"/>
              <a:t>And then a cloud of doubt may hide the light of day</a:t>
            </a:r>
            <a:br>
              <a:rPr lang="en-US" dirty="0"/>
            </a:br>
            <a:r>
              <a:rPr lang="en-US" dirty="0"/>
              <a:t>The mists of sin may rise and hide the starry skies</a:t>
            </a:r>
            <a:br>
              <a:rPr lang="en-US" dirty="0"/>
            </a:br>
            <a:r>
              <a:rPr lang="en-US" dirty="0"/>
              <a:t>But just a little talk with Jesus clears the </a:t>
            </a:r>
            <a:r>
              <a:rPr lang="en-US" dirty="0" smtClean="0"/>
              <a:t>way</a:t>
            </a:r>
            <a:endParaRPr lang="en-US" dirty="0"/>
          </a:p>
          <a:p>
            <a:pPr marL="0" indent="0">
              <a:lnSpc>
                <a:spcPct val="150000"/>
              </a:lnSpc>
              <a:buNone/>
            </a:pPr>
            <a:r>
              <a:rPr lang="en-US" dirty="0"/>
              <a:t>(Now let us) have a little talk with Jesus</a:t>
            </a:r>
            <a:br>
              <a:rPr lang="en-US" dirty="0"/>
            </a:br>
            <a:r>
              <a:rPr lang="en-US" dirty="0"/>
              <a:t>(Let us) tell Him all about our troubles</a:t>
            </a:r>
            <a:br>
              <a:rPr lang="en-US" dirty="0"/>
            </a:br>
            <a:r>
              <a:rPr lang="en-US" dirty="0"/>
              <a:t>(He will) hear our faintest cry</a:t>
            </a:r>
            <a:br>
              <a:rPr lang="en-US" dirty="0"/>
            </a:br>
            <a:r>
              <a:rPr lang="en-US" dirty="0"/>
              <a:t>(And He will) answer by and by</a:t>
            </a:r>
          </a:p>
          <a:p>
            <a:pPr marL="0" indent="0">
              <a:lnSpc>
                <a:spcPct val="150000"/>
              </a:lnSpc>
              <a:buNone/>
            </a:pPr>
            <a:r>
              <a:rPr lang="en-US" dirty="0"/>
              <a:t>(Now when you) feel a little prayer wheel </a:t>
            </a:r>
            <a:r>
              <a:rPr lang="en-US" dirty="0" err="1"/>
              <a:t>turnin</a:t>
            </a:r>
            <a:r>
              <a:rPr lang="en-US" dirty="0"/>
              <a:t>'</a:t>
            </a:r>
            <a:br>
              <a:rPr lang="en-US" dirty="0"/>
            </a:br>
            <a:r>
              <a:rPr lang="en-US" dirty="0"/>
              <a:t>(And you) know a little fire is </a:t>
            </a:r>
            <a:r>
              <a:rPr lang="en-US" dirty="0" err="1"/>
              <a:t>burnin</a:t>
            </a:r>
            <a:r>
              <a:rPr lang="en-US" dirty="0"/>
              <a:t>'</a:t>
            </a:r>
            <a:br>
              <a:rPr lang="en-US" dirty="0"/>
            </a:br>
            <a:r>
              <a:rPr lang="en-US" dirty="0"/>
              <a:t>(You will) find a little talk with Jesus makes it right (makes it right)</a:t>
            </a:r>
          </a:p>
          <a:p>
            <a:endParaRPr lang="en-US" dirty="0"/>
          </a:p>
        </p:txBody>
      </p:sp>
    </p:spTree>
    <p:extLst>
      <p:ext uri="{BB962C8B-B14F-4D97-AF65-F5344CB8AC3E}">
        <p14:creationId xmlns:p14="http://schemas.microsoft.com/office/powerpoint/2010/main" val="1368432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5719"/>
          </a:xfrm>
        </p:spPr>
        <p:txBody>
          <a:bodyPr>
            <a:normAutofit fontScale="90000"/>
          </a:bodyPr>
          <a:lstStyle/>
          <a:p>
            <a:endParaRPr lang="en-US"/>
          </a:p>
        </p:txBody>
      </p:sp>
      <p:sp>
        <p:nvSpPr>
          <p:cNvPr id="3" name="Content Placeholder 2"/>
          <p:cNvSpPr>
            <a:spLocks noGrp="1"/>
          </p:cNvSpPr>
          <p:nvPr>
            <p:ph idx="1"/>
          </p:nvPr>
        </p:nvSpPr>
        <p:spPr>
          <a:xfrm>
            <a:off x="1069848" y="534572"/>
            <a:ext cx="10058400" cy="5637628"/>
          </a:xfrm>
        </p:spPr>
        <p:txBody>
          <a:bodyPr>
            <a:normAutofit fontScale="92500" lnSpcReduction="20000"/>
          </a:bodyPr>
          <a:lstStyle/>
          <a:p>
            <a:pPr marL="0" indent="0">
              <a:lnSpc>
                <a:spcPct val="150000"/>
              </a:lnSpc>
              <a:buNone/>
            </a:pPr>
            <a:r>
              <a:rPr lang="en-US" dirty="0"/>
              <a:t>I may have doubts and fears</a:t>
            </a:r>
            <a:br>
              <a:rPr lang="en-US" dirty="0"/>
            </a:br>
            <a:r>
              <a:rPr lang="en-US" dirty="0"/>
              <a:t>My eyes be filled with tears</a:t>
            </a:r>
            <a:br>
              <a:rPr lang="en-US" dirty="0"/>
            </a:br>
            <a:r>
              <a:rPr lang="en-US" dirty="0"/>
              <a:t>But Jesus is a friend who watches day and night</a:t>
            </a:r>
            <a:br>
              <a:rPr lang="en-US" dirty="0"/>
            </a:br>
            <a:r>
              <a:rPr lang="en-US" dirty="0"/>
              <a:t>I go to him in prayer</a:t>
            </a:r>
            <a:br>
              <a:rPr lang="en-US" dirty="0"/>
            </a:br>
            <a:r>
              <a:rPr lang="en-US" dirty="0"/>
              <a:t>He knows my every care</a:t>
            </a:r>
            <a:br>
              <a:rPr lang="en-US" dirty="0"/>
            </a:br>
            <a:r>
              <a:rPr lang="en-US" dirty="0"/>
              <a:t>And just a little talk with Jesus makes it right</a:t>
            </a:r>
          </a:p>
          <a:p>
            <a:pPr marL="0" indent="0">
              <a:lnSpc>
                <a:spcPct val="150000"/>
              </a:lnSpc>
              <a:buNone/>
            </a:pPr>
            <a:r>
              <a:rPr lang="en-US" dirty="0"/>
              <a:t>(Now let us) have a little talk with Jesus</a:t>
            </a:r>
            <a:br>
              <a:rPr lang="en-US" dirty="0"/>
            </a:br>
            <a:r>
              <a:rPr lang="en-US" dirty="0"/>
              <a:t>(Let us) tell Him all about our troubles</a:t>
            </a:r>
            <a:br>
              <a:rPr lang="en-US" dirty="0"/>
            </a:br>
            <a:r>
              <a:rPr lang="en-US" dirty="0"/>
              <a:t>(He will) hear our faintest cry</a:t>
            </a:r>
            <a:br>
              <a:rPr lang="en-US" dirty="0"/>
            </a:br>
            <a:r>
              <a:rPr lang="en-US" dirty="0"/>
              <a:t>(And He will) answer by and by</a:t>
            </a:r>
          </a:p>
          <a:p>
            <a:pPr marL="0" indent="0">
              <a:lnSpc>
                <a:spcPct val="150000"/>
              </a:lnSpc>
              <a:buNone/>
            </a:pPr>
            <a:r>
              <a:rPr lang="en-US" dirty="0"/>
              <a:t>(Now when you) feel a little prayer wheel </a:t>
            </a:r>
            <a:r>
              <a:rPr lang="en-US" dirty="0" err="1"/>
              <a:t>turnin</a:t>
            </a:r>
            <a:r>
              <a:rPr lang="en-US" dirty="0"/>
              <a:t>'</a:t>
            </a:r>
            <a:br>
              <a:rPr lang="en-US" dirty="0"/>
            </a:br>
            <a:r>
              <a:rPr lang="en-US" dirty="0"/>
              <a:t>(And you) know a little fire is </a:t>
            </a:r>
            <a:r>
              <a:rPr lang="en-US" dirty="0" err="1"/>
              <a:t>burnin</a:t>
            </a:r>
            <a:r>
              <a:rPr lang="en-US" dirty="0"/>
              <a:t>'</a:t>
            </a:r>
            <a:br>
              <a:rPr lang="en-US" dirty="0"/>
            </a:br>
            <a:r>
              <a:rPr lang="en-US" dirty="0"/>
              <a:t>(You will) find a little talk with Jesus makes it right (makes it right)</a:t>
            </a:r>
          </a:p>
          <a:p>
            <a:pPr marL="0" indent="0">
              <a:buNone/>
            </a:pPr>
            <a:endParaRPr lang="en-US" dirty="0"/>
          </a:p>
        </p:txBody>
      </p:sp>
    </p:spTree>
    <p:extLst>
      <p:ext uri="{BB962C8B-B14F-4D97-AF65-F5344CB8AC3E}">
        <p14:creationId xmlns:p14="http://schemas.microsoft.com/office/powerpoint/2010/main" val="1162451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56610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069848" y="438913"/>
            <a:ext cx="10058400" cy="45719"/>
          </a:xfrm>
        </p:spPr>
        <p:txBody>
          <a:bodyPr>
            <a:normAutofit fontScale="90000"/>
          </a:bodyPr>
          <a:lstStyle/>
          <a:p>
            <a:endParaRPr lang="en-US"/>
          </a:p>
        </p:txBody>
      </p:sp>
      <p:sp>
        <p:nvSpPr>
          <p:cNvPr id="3" name="Content Placeholder 2"/>
          <p:cNvSpPr>
            <a:spLocks noGrp="1"/>
          </p:cNvSpPr>
          <p:nvPr>
            <p:ph idx="1"/>
          </p:nvPr>
        </p:nvSpPr>
        <p:spPr>
          <a:xfrm>
            <a:off x="1069848" y="492369"/>
            <a:ext cx="10058400" cy="6070801"/>
          </a:xfrm>
        </p:spPr>
        <p:txBody>
          <a:bodyPr>
            <a:normAutofit/>
          </a:bodyPr>
          <a:lstStyle/>
          <a:p>
            <a:pPr marL="0" indent="0">
              <a:buNone/>
            </a:pPr>
            <a:r>
              <a:rPr lang="en-US" dirty="0"/>
              <a:t>#3106 </a:t>
            </a:r>
            <a:r>
              <a:rPr lang="en-US" i="1" dirty="0"/>
              <a:t>“Your Grace is Enough”</a:t>
            </a:r>
            <a:r>
              <a:rPr lang="en-US" dirty="0"/>
              <a:t> </a:t>
            </a:r>
          </a:p>
          <a:p>
            <a:pPr marL="0" indent="0">
              <a:lnSpc>
                <a:spcPct val="150000"/>
              </a:lnSpc>
              <a:buNone/>
            </a:pPr>
            <a:r>
              <a:rPr lang="en-US" dirty="0"/>
              <a:t>Great is Your faithfulness oh God</a:t>
            </a:r>
            <a:br>
              <a:rPr lang="en-US" dirty="0"/>
            </a:br>
            <a:r>
              <a:rPr lang="en-US" dirty="0"/>
              <a:t>You wrestle with the sinner's heart</a:t>
            </a:r>
            <a:br>
              <a:rPr lang="en-US" dirty="0"/>
            </a:br>
            <a:r>
              <a:rPr lang="en-US" dirty="0"/>
              <a:t>You lead us by still waters and to mercy</a:t>
            </a:r>
            <a:br>
              <a:rPr lang="en-US" dirty="0"/>
            </a:br>
            <a:r>
              <a:rPr lang="en-US" dirty="0"/>
              <a:t>And nothing can keep us apart</a:t>
            </a:r>
            <a:br>
              <a:rPr lang="en-US" dirty="0"/>
            </a:br>
            <a:r>
              <a:rPr lang="en-US" dirty="0"/>
              <a:t/>
            </a:r>
            <a:br>
              <a:rPr lang="en-US" dirty="0"/>
            </a:br>
            <a:r>
              <a:rPr lang="en-US" dirty="0"/>
              <a:t>So remember Your people</a:t>
            </a:r>
            <a:br>
              <a:rPr lang="en-US" dirty="0"/>
            </a:br>
            <a:r>
              <a:rPr lang="en-US" dirty="0"/>
              <a:t>Remember Your children</a:t>
            </a:r>
            <a:br>
              <a:rPr lang="en-US" dirty="0"/>
            </a:br>
            <a:r>
              <a:rPr lang="en-US" dirty="0"/>
              <a:t>Remember Your </a:t>
            </a:r>
            <a:r>
              <a:rPr lang="en-US" dirty="0" smtClean="0"/>
              <a:t>promise, </a:t>
            </a:r>
            <a:r>
              <a:rPr lang="en-US" dirty="0"/>
              <a:t>Oh God </a:t>
            </a:r>
            <a:r>
              <a:rPr lang="en-US" dirty="0"/>
              <a:t/>
            </a:r>
            <a:br>
              <a:rPr lang="en-US" dirty="0"/>
            </a:br>
            <a:r>
              <a:rPr lang="en-US" dirty="0"/>
              <a:t/>
            </a:r>
            <a:br>
              <a:rPr lang="en-US" dirty="0"/>
            </a:br>
            <a:r>
              <a:rPr lang="en-US" dirty="0"/>
              <a:t>Your grace is enough</a:t>
            </a:r>
            <a:br>
              <a:rPr lang="en-US" dirty="0"/>
            </a:br>
            <a:r>
              <a:rPr lang="en-US" dirty="0"/>
              <a:t>Your grace is enough</a:t>
            </a:r>
            <a:br>
              <a:rPr lang="en-US" dirty="0"/>
            </a:br>
            <a:r>
              <a:rPr lang="en-US" dirty="0"/>
              <a:t>Your grace is enough for me</a:t>
            </a:r>
          </a:p>
        </p:txBody>
      </p:sp>
    </p:spTree>
    <p:extLst>
      <p:ext uri="{BB962C8B-B14F-4D97-AF65-F5344CB8AC3E}">
        <p14:creationId xmlns:p14="http://schemas.microsoft.com/office/powerpoint/2010/main" val="372318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5719"/>
          </a:xfrm>
        </p:spPr>
        <p:txBody>
          <a:bodyPr>
            <a:normAutofit fontScale="90000"/>
          </a:bodyPr>
          <a:lstStyle/>
          <a:p>
            <a:endParaRPr lang="en-US"/>
          </a:p>
        </p:txBody>
      </p:sp>
      <p:sp>
        <p:nvSpPr>
          <p:cNvPr id="3" name="Content Placeholder 2"/>
          <p:cNvSpPr>
            <a:spLocks noGrp="1"/>
          </p:cNvSpPr>
          <p:nvPr>
            <p:ph idx="1"/>
          </p:nvPr>
        </p:nvSpPr>
        <p:spPr>
          <a:xfrm>
            <a:off x="1069848" y="534572"/>
            <a:ext cx="10058400" cy="6105510"/>
          </a:xfrm>
        </p:spPr>
        <p:txBody>
          <a:bodyPr>
            <a:normAutofit fontScale="70000" lnSpcReduction="20000"/>
          </a:bodyPr>
          <a:lstStyle/>
          <a:p>
            <a:pPr marL="0" indent="0">
              <a:lnSpc>
                <a:spcPct val="150000"/>
              </a:lnSpc>
              <a:buNone/>
            </a:pPr>
            <a:r>
              <a:rPr lang="en-US" sz="3100" dirty="0"/>
              <a:t>Great is Your love and justice God</a:t>
            </a:r>
            <a:br>
              <a:rPr lang="en-US" sz="3100" dirty="0"/>
            </a:br>
            <a:r>
              <a:rPr lang="en-US" sz="3100" dirty="0"/>
              <a:t>You use the weak to lead the strong</a:t>
            </a:r>
            <a:br>
              <a:rPr lang="en-US" sz="3100" dirty="0"/>
            </a:br>
            <a:r>
              <a:rPr lang="en-US" sz="3100" dirty="0"/>
              <a:t>You lead us in the song of Your salvation</a:t>
            </a:r>
            <a:br>
              <a:rPr lang="en-US" sz="3100" dirty="0"/>
            </a:br>
            <a:r>
              <a:rPr lang="en-US" sz="3100" dirty="0"/>
              <a:t>And all Your people sing along</a:t>
            </a:r>
            <a:br>
              <a:rPr lang="en-US" sz="3100" dirty="0"/>
            </a:br>
            <a:r>
              <a:rPr lang="en-US" sz="3100" dirty="0"/>
              <a:t/>
            </a:r>
            <a:br>
              <a:rPr lang="en-US" sz="3100" dirty="0"/>
            </a:br>
            <a:r>
              <a:rPr lang="en-US" sz="3100" dirty="0"/>
              <a:t>So remember Your people</a:t>
            </a:r>
            <a:br>
              <a:rPr lang="en-US" sz="3100" dirty="0"/>
            </a:br>
            <a:r>
              <a:rPr lang="en-US" sz="3100" dirty="0"/>
              <a:t>Remember Your children</a:t>
            </a:r>
            <a:br>
              <a:rPr lang="en-US" sz="3100" dirty="0"/>
            </a:br>
            <a:r>
              <a:rPr lang="en-US" sz="3100" dirty="0"/>
              <a:t>Remember Your </a:t>
            </a:r>
            <a:r>
              <a:rPr lang="en-US" sz="3100" dirty="0" smtClean="0"/>
              <a:t>promise, Oh </a:t>
            </a:r>
            <a:r>
              <a:rPr lang="en-US" sz="3100" dirty="0"/>
              <a:t>God</a:t>
            </a:r>
            <a:br>
              <a:rPr lang="en-US" sz="3100" dirty="0"/>
            </a:br>
            <a:r>
              <a:rPr lang="en-US" sz="3100" dirty="0"/>
              <a:t/>
            </a:r>
            <a:br>
              <a:rPr lang="en-US" sz="3100" dirty="0"/>
            </a:br>
            <a:r>
              <a:rPr lang="en-US" sz="3100" dirty="0"/>
              <a:t>Your grace is enough</a:t>
            </a:r>
            <a:br>
              <a:rPr lang="en-US" sz="3100" dirty="0"/>
            </a:br>
            <a:r>
              <a:rPr lang="en-US" sz="3100" dirty="0"/>
              <a:t>Your grace is enough</a:t>
            </a:r>
            <a:br>
              <a:rPr lang="en-US" sz="3100" dirty="0"/>
            </a:br>
            <a:r>
              <a:rPr lang="en-US" sz="3100" dirty="0"/>
              <a:t>Your grace is enough for </a:t>
            </a:r>
            <a:r>
              <a:rPr lang="en-US" sz="3100" dirty="0" smtClean="0"/>
              <a:t>me (X2)</a:t>
            </a:r>
          </a:p>
          <a:p>
            <a:pPr marL="0" indent="0">
              <a:buNone/>
            </a:pPr>
            <a:r>
              <a:rPr lang="en-US" dirty="0"/>
              <a:t/>
            </a:r>
            <a:br>
              <a:rPr lang="en-US" dirty="0"/>
            </a:br>
            <a:endParaRPr lang="en-US" dirty="0"/>
          </a:p>
        </p:txBody>
      </p:sp>
    </p:spTree>
    <p:extLst>
      <p:ext uri="{BB962C8B-B14F-4D97-AF65-F5344CB8AC3E}">
        <p14:creationId xmlns:p14="http://schemas.microsoft.com/office/powerpoint/2010/main" val="1847512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5719"/>
          </a:xfrm>
        </p:spPr>
        <p:txBody>
          <a:bodyPr>
            <a:normAutofit fontScale="90000"/>
          </a:bodyPr>
          <a:lstStyle/>
          <a:p>
            <a:endParaRPr lang="en-US"/>
          </a:p>
        </p:txBody>
      </p:sp>
      <p:sp>
        <p:nvSpPr>
          <p:cNvPr id="3" name="Content Placeholder 2"/>
          <p:cNvSpPr>
            <a:spLocks noGrp="1"/>
          </p:cNvSpPr>
          <p:nvPr>
            <p:ph idx="1"/>
          </p:nvPr>
        </p:nvSpPr>
        <p:spPr>
          <a:xfrm>
            <a:off x="1069848" y="562708"/>
            <a:ext cx="10058400" cy="5609492"/>
          </a:xfrm>
        </p:spPr>
        <p:txBody>
          <a:bodyPr>
            <a:normAutofit fontScale="85000" lnSpcReduction="10000"/>
          </a:bodyPr>
          <a:lstStyle/>
          <a:p>
            <a:pPr marL="0" indent="0">
              <a:lnSpc>
                <a:spcPct val="150000"/>
              </a:lnSpc>
              <a:buNone/>
            </a:pPr>
            <a:r>
              <a:rPr lang="en-US" dirty="0"/>
              <a:t>So remember Your people</a:t>
            </a:r>
            <a:br>
              <a:rPr lang="en-US" dirty="0"/>
            </a:br>
            <a:r>
              <a:rPr lang="en-US" dirty="0"/>
              <a:t>Remember Your children</a:t>
            </a:r>
            <a:br>
              <a:rPr lang="en-US" dirty="0"/>
            </a:br>
            <a:r>
              <a:rPr lang="en-US" dirty="0"/>
              <a:t>Remember Your </a:t>
            </a:r>
            <a:r>
              <a:rPr lang="en-US" dirty="0" smtClean="0"/>
              <a:t>promise, Oh </a:t>
            </a:r>
            <a:r>
              <a:rPr lang="en-US" dirty="0"/>
              <a:t>God</a:t>
            </a:r>
            <a:br>
              <a:rPr lang="en-US" dirty="0"/>
            </a:br>
            <a:r>
              <a:rPr lang="en-US" dirty="0"/>
              <a:t/>
            </a:r>
            <a:br>
              <a:rPr lang="en-US" dirty="0"/>
            </a:br>
            <a:r>
              <a:rPr lang="en-US" dirty="0"/>
              <a:t>Your grace is enough</a:t>
            </a:r>
            <a:br>
              <a:rPr lang="en-US" dirty="0"/>
            </a:br>
            <a:r>
              <a:rPr lang="en-US" dirty="0"/>
              <a:t>Your grace is enough</a:t>
            </a:r>
            <a:br>
              <a:rPr lang="en-US" dirty="0"/>
            </a:br>
            <a:r>
              <a:rPr lang="en-US" dirty="0"/>
              <a:t>Your grace is enough for me</a:t>
            </a:r>
            <a:br>
              <a:rPr lang="en-US" dirty="0"/>
            </a:br>
            <a:r>
              <a:rPr lang="en-US" dirty="0"/>
              <a:t/>
            </a:r>
            <a:br>
              <a:rPr lang="en-US" dirty="0"/>
            </a:br>
            <a:r>
              <a:rPr lang="en-US" dirty="0"/>
              <a:t>Your grace is enough</a:t>
            </a:r>
            <a:br>
              <a:rPr lang="en-US" dirty="0"/>
            </a:br>
            <a:r>
              <a:rPr lang="en-US" dirty="0"/>
              <a:t>Heaven reaching down to us</a:t>
            </a:r>
            <a:br>
              <a:rPr lang="en-US" dirty="0"/>
            </a:br>
            <a:r>
              <a:rPr lang="en-US" dirty="0"/>
              <a:t>Your grace is enough for me</a:t>
            </a:r>
            <a:br>
              <a:rPr lang="en-US" dirty="0"/>
            </a:br>
            <a:r>
              <a:rPr lang="en-US" dirty="0"/>
              <a:t>God I see your grace is enough</a:t>
            </a:r>
            <a:br>
              <a:rPr lang="en-US" dirty="0"/>
            </a:br>
            <a:r>
              <a:rPr lang="en-US" dirty="0"/>
              <a:t>I'm covered in your love</a:t>
            </a:r>
            <a:br>
              <a:rPr lang="en-US" dirty="0"/>
            </a:br>
            <a:r>
              <a:rPr lang="en-US" dirty="0"/>
              <a:t>Your grace is enough for me</a:t>
            </a:r>
            <a:br>
              <a:rPr lang="en-US" dirty="0"/>
            </a:br>
            <a:r>
              <a:rPr lang="en-US" dirty="0"/>
              <a:t>For me</a:t>
            </a:r>
          </a:p>
        </p:txBody>
      </p:sp>
    </p:spTree>
    <p:extLst>
      <p:ext uri="{BB962C8B-B14F-4D97-AF65-F5344CB8AC3E}">
        <p14:creationId xmlns:p14="http://schemas.microsoft.com/office/powerpoint/2010/main" val="840729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5317962"/>
          </a:xfrm>
        </p:spPr>
        <p:txBody>
          <a:bodyPr>
            <a:normAutofit/>
          </a:bodyPr>
          <a:lstStyle/>
          <a:p>
            <a:pPr algn="ctr"/>
            <a:r>
              <a:rPr lang="en-US" sz="8000" dirty="0" smtClean="0"/>
              <a:t>benediction</a:t>
            </a:r>
            <a:endParaRPr lang="en-US" sz="8000" dirty="0"/>
          </a:p>
        </p:txBody>
      </p:sp>
      <p:sp>
        <p:nvSpPr>
          <p:cNvPr id="3" name="Content Placeholder 2"/>
          <p:cNvSpPr>
            <a:spLocks noGrp="1"/>
          </p:cNvSpPr>
          <p:nvPr>
            <p:ph idx="1"/>
          </p:nvPr>
        </p:nvSpPr>
        <p:spPr>
          <a:xfrm flipV="1">
            <a:off x="1069848" y="6172199"/>
            <a:ext cx="10058400" cy="45719"/>
          </a:xfrm>
        </p:spPr>
        <p:txBody>
          <a:bodyPr>
            <a:normAutofit fontScale="25000" lnSpcReduction="20000"/>
          </a:bodyPr>
          <a:lstStyle/>
          <a:p>
            <a:endParaRPr lang="en-US"/>
          </a:p>
        </p:txBody>
      </p:sp>
    </p:spTree>
    <p:extLst>
      <p:ext uri="{BB962C8B-B14F-4D97-AF65-F5344CB8AC3E}">
        <p14:creationId xmlns:p14="http://schemas.microsoft.com/office/powerpoint/2010/main" val="86340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5719"/>
          </a:xfrm>
        </p:spPr>
        <p:txBody>
          <a:bodyPr>
            <a:normAutofit fontScale="90000"/>
          </a:bodyPr>
          <a:lstStyle/>
          <a:p>
            <a:endParaRPr lang="en-US"/>
          </a:p>
        </p:txBody>
      </p:sp>
      <p:sp>
        <p:nvSpPr>
          <p:cNvPr id="3" name="Content Placeholder 2"/>
          <p:cNvSpPr>
            <a:spLocks noGrp="1"/>
          </p:cNvSpPr>
          <p:nvPr>
            <p:ph idx="1"/>
          </p:nvPr>
        </p:nvSpPr>
        <p:spPr>
          <a:xfrm>
            <a:off x="1069848" y="548640"/>
            <a:ext cx="10058400" cy="5623560"/>
          </a:xfrm>
        </p:spPr>
        <p:txBody>
          <a:bodyPr>
            <a:normAutofit/>
          </a:bodyPr>
          <a:lstStyle/>
          <a:p>
            <a:r>
              <a:rPr lang="en-US" sz="2400" dirty="0"/>
              <a:t>2 Then Joshua son of Nun secretly sent two spies from </a:t>
            </a:r>
            <a:r>
              <a:rPr lang="en-US" sz="2400" dirty="0" err="1"/>
              <a:t>Shittim</a:t>
            </a:r>
            <a:r>
              <a:rPr lang="en-US" sz="2400" dirty="0"/>
              <a:t>. “Go, look over the land,” he said, “especially Jericho.” So they went and entered the house of a prostitute named Rahab and stayed there. </a:t>
            </a:r>
            <a:r>
              <a:rPr lang="en-US" sz="2400" baseline="30000" dirty="0"/>
              <a:t>2 </a:t>
            </a:r>
            <a:r>
              <a:rPr lang="en-US" sz="2400" dirty="0"/>
              <a:t>The king of Jericho was told, “Look, some of the Israelites have come here tonight to spy out the land.” </a:t>
            </a:r>
            <a:r>
              <a:rPr lang="en-US" sz="2400" baseline="30000" dirty="0"/>
              <a:t>3 </a:t>
            </a:r>
            <a:r>
              <a:rPr lang="en-US" sz="2400" dirty="0"/>
              <a:t>So the king of Jericho sent this message to Rahab: “Bring out the men who came to you and entered your house, because they have come to spy out the whole land.” </a:t>
            </a:r>
            <a:r>
              <a:rPr lang="en-US" sz="2400" baseline="30000" dirty="0"/>
              <a:t>4 </a:t>
            </a:r>
            <a:r>
              <a:rPr lang="en-US" sz="2400" dirty="0"/>
              <a:t>But the woman had taken the two men and hidden them. She said, “Yes, the men came to me, but I did not know where they had come from. </a:t>
            </a:r>
            <a:r>
              <a:rPr lang="en-US" sz="2400" baseline="30000" dirty="0"/>
              <a:t>5 </a:t>
            </a:r>
            <a:r>
              <a:rPr lang="en-US" sz="2400" dirty="0"/>
              <a:t>At dusk, when it was time to close the city gate, they left. I don’t know which way they went. Go after them quickly. You may catch up with them.” </a:t>
            </a:r>
            <a:r>
              <a:rPr lang="en-US" sz="2400" baseline="30000" dirty="0"/>
              <a:t>6 </a:t>
            </a:r>
            <a:r>
              <a:rPr lang="en-US" sz="2400" dirty="0"/>
              <a:t>(But she had taken them up to the roof and hidden them under the stalks of flax she had laid out on the roof.) </a:t>
            </a:r>
            <a:r>
              <a:rPr lang="en-US" sz="2400" baseline="30000" dirty="0"/>
              <a:t>7 </a:t>
            </a:r>
            <a:r>
              <a:rPr lang="en-US" sz="2400" dirty="0"/>
              <a:t>So the men set out in pursuit of the spies on the road that leads to the fords of the Jordan, and as soon as the pursuers had gone out, the gate was shut.</a:t>
            </a:r>
          </a:p>
          <a:p>
            <a:endParaRPr lang="en-US" dirty="0"/>
          </a:p>
        </p:txBody>
      </p:sp>
    </p:spTree>
    <p:extLst>
      <p:ext uri="{BB962C8B-B14F-4D97-AF65-F5344CB8AC3E}">
        <p14:creationId xmlns:p14="http://schemas.microsoft.com/office/powerpoint/2010/main" val="150968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5719"/>
          </a:xfrm>
        </p:spPr>
        <p:txBody>
          <a:bodyPr>
            <a:normAutofit fontScale="90000"/>
          </a:bodyPr>
          <a:lstStyle/>
          <a:p>
            <a:endParaRPr lang="en-US"/>
          </a:p>
        </p:txBody>
      </p:sp>
      <p:sp>
        <p:nvSpPr>
          <p:cNvPr id="3" name="Content Placeholder 2"/>
          <p:cNvSpPr>
            <a:spLocks noGrp="1"/>
          </p:cNvSpPr>
          <p:nvPr>
            <p:ph idx="1"/>
          </p:nvPr>
        </p:nvSpPr>
        <p:spPr>
          <a:xfrm>
            <a:off x="1069848" y="647114"/>
            <a:ext cx="10058400" cy="5525086"/>
          </a:xfrm>
        </p:spPr>
        <p:txBody>
          <a:bodyPr>
            <a:normAutofit lnSpcReduction="10000"/>
          </a:bodyPr>
          <a:lstStyle/>
          <a:p>
            <a:pPr marL="0" indent="0">
              <a:buNone/>
            </a:pPr>
            <a:r>
              <a:rPr lang="en-US" sz="2400" baseline="30000" dirty="0"/>
              <a:t>8 </a:t>
            </a:r>
            <a:r>
              <a:rPr lang="en-US" sz="2400" dirty="0"/>
              <a:t>Before the spies lay down for the night, she went up on the roof </a:t>
            </a:r>
            <a:r>
              <a:rPr lang="en-US" sz="2400" baseline="30000" dirty="0"/>
              <a:t>9 </a:t>
            </a:r>
            <a:r>
              <a:rPr lang="en-US" sz="2400" dirty="0"/>
              <a:t>and said to them, “I know that the </a:t>
            </a:r>
            <a:r>
              <a:rPr lang="en-US" sz="2400" cap="small" dirty="0"/>
              <a:t>Lord</a:t>
            </a:r>
            <a:r>
              <a:rPr lang="en-US" sz="2400" dirty="0"/>
              <a:t> has given you this land and that a great fear of you has fallen on us, so that all who live in this country are melting in fear because of you. </a:t>
            </a:r>
            <a:r>
              <a:rPr lang="en-US" sz="2400" baseline="30000" dirty="0"/>
              <a:t>10 </a:t>
            </a:r>
            <a:r>
              <a:rPr lang="en-US" sz="2400" dirty="0"/>
              <a:t>We have heard how the </a:t>
            </a:r>
            <a:r>
              <a:rPr lang="en-US" sz="2400" cap="small" dirty="0"/>
              <a:t>Lord</a:t>
            </a:r>
            <a:r>
              <a:rPr lang="en-US" sz="2400" dirty="0"/>
              <a:t> dried up the water of the Red Sea</a:t>
            </a:r>
            <a:r>
              <a:rPr lang="en-US" sz="2400" baseline="30000" dirty="0"/>
              <a:t>[</a:t>
            </a:r>
            <a:r>
              <a:rPr lang="en-US" sz="2400" baseline="30000" dirty="0">
                <a:hlinkClick r:id="rId2" tooltip="See footnote a"/>
              </a:rPr>
              <a:t>a</a:t>
            </a:r>
            <a:r>
              <a:rPr lang="en-US" sz="2400" baseline="30000" dirty="0"/>
              <a:t>]</a:t>
            </a:r>
            <a:r>
              <a:rPr lang="en-US" sz="2400" dirty="0"/>
              <a:t> for you when you came out of Egypt, and what you did to </a:t>
            </a:r>
            <a:r>
              <a:rPr lang="en-US" sz="2400" dirty="0" err="1"/>
              <a:t>Sihon</a:t>
            </a:r>
            <a:r>
              <a:rPr lang="en-US" sz="2400" dirty="0"/>
              <a:t> and </a:t>
            </a:r>
            <a:r>
              <a:rPr lang="en-US" sz="2400" dirty="0" err="1"/>
              <a:t>Og</a:t>
            </a:r>
            <a:r>
              <a:rPr lang="en-US" sz="2400" dirty="0"/>
              <a:t>, the two kings of the Amorites east of the Jordan, whom you completely destroyed.</a:t>
            </a:r>
            <a:r>
              <a:rPr lang="en-US" sz="2400" baseline="30000" dirty="0"/>
              <a:t>[</a:t>
            </a:r>
            <a:r>
              <a:rPr lang="en-US" sz="2400" baseline="30000" dirty="0">
                <a:hlinkClick r:id="rId3" tooltip="See footnote b"/>
              </a:rPr>
              <a:t>b</a:t>
            </a:r>
            <a:r>
              <a:rPr lang="en-US" sz="2400" baseline="30000" dirty="0"/>
              <a:t>]</a:t>
            </a:r>
            <a:r>
              <a:rPr lang="en-US" sz="2400" dirty="0"/>
              <a:t> </a:t>
            </a:r>
            <a:r>
              <a:rPr lang="en-US" sz="2400" baseline="30000" dirty="0"/>
              <a:t>11 </a:t>
            </a:r>
            <a:r>
              <a:rPr lang="en-US" sz="2400" dirty="0"/>
              <a:t>When we heard of it, our hearts melted in fear and everyone’s courage failed because of you, for the </a:t>
            </a:r>
            <a:r>
              <a:rPr lang="en-US" sz="2400" cap="small" dirty="0"/>
              <a:t>Lord</a:t>
            </a:r>
            <a:r>
              <a:rPr lang="en-US" sz="2400" dirty="0"/>
              <a:t> your God is God in heaven above and on the earth below.</a:t>
            </a:r>
          </a:p>
          <a:p>
            <a:pPr marL="0" indent="0">
              <a:buNone/>
            </a:pPr>
            <a:r>
              <a:rPr lang="en-US" sz="2400" baseline="30000" dirty="0"/>
              <a:t>12 </a:t>
            </a:r>
            <a:r>
              <a:rPr lang="en-US" sz="2400" dirty="0"/>
              <a:t>“Now then, please swear to me by the </a:t>
            </a:r>
            <a:r>
              <a:rPr lang="en-US" sz="2400" cap="small" dirty="0"/>
              <a:t>Lord</a:t>
            </a:r>
            <a:r>
              <a:rPr lang="en-US" sz="2400" dirty="0"/>
              <a:t> that you will show kindness to my family, because I have shown kindness to you. Give me a sure sign </a:t>
            </a:r>
            <a:r>
              <a:rPr lang="en-US" sz="2400" baseline="30000" dirty="0"/>
              <a:t>13 </a:t>
            </a:r>
            <a:r>
              <a:rPr lang="en-US" sz="2400" dirty="0"/>
              <a:t>that you will spare the lives of my father and mother, my brothers and sisters, and all who belong to them—and that you will save us from death.” </a:t>
            </a:r>
            <a:r>
              <a:rPr lang="en-US" sz="2400" baseline="30000" dirty="0"/>
              <a:t>14 </a:t>
            </a:r>
            <a:r>
              <a:rPr lang="en-US" sz="2400" dirty="0"/>
              <a:t>“Our lives for your lives!” the men assured her. “If you don’t tell what we are doing, we will treat you kindly and faithfully when the </a:t>
            </a:r>
            <a:r>
              <a:rPr lang="en-US" sz="2400" cap="small" dirty="0"/>
              <a:t>Lord</a:t>
            </a:r>
            <a:r>
              <a:rPr lang="en-US" sz="2400" dirty="0"/>
              <a:t> gives us the land</a:t>
            </a:r>
            <a:r>
              <a:rPr lang="en-US" sz="2400" dirty="0" smtClean="0"/>
              <a:t>.”</a:t>
            </a:r>
            <a:endParaRPr lang="en-US" dirty="0"/>
          </a:p>
        </p:txBody>
      </p:sp>
    </p:spTree>
    <p:extLst>
      <p:ext uri="{BB962C8B-B14F-4D97-AF65-F5344CB8AC3E}">
        <p14:creationId xmlns:p14="http://schemas.microsoft.com/office/powerpoint/2010/main" val="142431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5719"/>
          </a:xfrm>
        </p:spPr>
        <p:txBody>
          <a:bodyPr>
            <a:normAutofit fontScale="90000"/>
          </a:bodyPr>
          <a:lstStyle/>
          <a:p>
            <a:endParaRPr lang="en-US"/>
          </a:p>
        </p:txBody>
      </p:sp>
      <p:sp>
        <p:nvSpPr>
          <p:cNvPr id="3" name="Content Placeholder 2"/>
          <p:cNvSpPr>
            <a:spLocks noGrp="1"/>
          </p:cNvSpPr>
          <p:nvPr>
            <p:ph idx="1"/>
          </p:nvPr>
        </p:nvSpPr>
        <p:spPr>
          <a:xfrm>
            <a:off x="1069848" y="604911"/>
            <a:ext cx="10058400" cy="5936566"/>
          </a:xfrm>
        </p:spPr>
        <p:txBody>
          <a:bodyPr>
            <a:normAutofit fontScale="92500" lnSpcReduction="10000"/>
          </a:bodyPr>
          <a:lstStyle/>
          <a:p>
            <a:endParaRPr lang="en-US" b="1" baseline="30000" dirty="0" smtClean="0"/>
          </a:p>
          <a:p>
            <a:pPr marL="0" indent="0">
              <a:buNone/>
            </a:pPr>
            <a:r>
              <a:rPr lang="en-US" sz="2600" baseline="30000" dirty="0"/>
              <a:t>15 </a:t>
            </a:r>
            <a:r>
              <a:rPr lang="en-US" sz="2600" dirty="0"/>
              <a:t>So she let them down by a rope through the window, for the house she lived in was part of the city wall. </a:t>
            </a:r>
            <a:r>
              <a:rPr lang="en-US" sz="2600" baseline="30000" dirty="0"/>
              <a:t>16 </a:t>
            </a:r>
            <a:r>
              <a:rPr lang="en-US" sz="2600" dirty="0"/>
              <a:t>She said to them, “Go to the hills so the pursuers will not find you. Hide yourselves there three days until they return, and then go on your way.”</a:t>
            </a:r>
          </a:p>
          <a:p>
            <a:pPr marL="0" indent="0">
              <a:buNone/>
            </a:pPr>
            <a:r>
              <a:rPr lang="en-US" sz="2600" baseline="30000" dirty="0" smtClean="0"/>
              <a:t>17</a:t>
            </a:r>
            <a:r>
              <a:rPr lang="en-US" sz="2600" baseline="30000" dirty="0"/>
              <a:t> </a:t>
            </a:r>
            <a:r>
              <a:rPr lang="en-US" sz="2600" dirty="0"/>
              <a:t>Now the men had said to her, “This oath you made us swear will not be binding on us </a:t>
            </a:r>
            <a:r>
              <a:rPr lang="en-US" sz="2600" baseline="30000" dirty="0"/>
              <a:t>18 </a:t>
            </a:r>
            <a:r>
              <a:rPr lang="en-US" sz="2600" dirty="0"/>
              <a:t>unless, when we enter the land, you have tied this scarlet cord in the window through which you let us down, and unless you have brought your father and mother, your brothers and all your family into your house. </a:t>
            </a:r>
            <a:r>
              <a:rPr lang="en-US" sz="2600" baseline="30000" dirty="0"/>
              <a:t>19 </a:t>
            </a:r>
            <a:r>
              <a:rPr lang="en-US" sz="2600" dirty="0"/>
              <a:t>If any of them go outside your house into the street, their blood will be on their own heads; we will not be responsible. As for those who are in the house with you, their blood will be on our head if a hand is laid on them. </a:t>
            </a:r>
            <a:r>
              <a:rPr lang="en-US" sz="2600" baseline="30000" dirty="0"/>
              <a:t>20 </a:t>
            </a:r>
            <a:r>
              <a:rPr lang="en-US" sz="2600" dirty="0"/>
              <a:t>But if you tell what we are doing, we will be released from the oath you made us swear.” </a:t>
            </a:r>
            <a:r>
              <a:rPr lang="en-US" sz="2600" baseline="30000" dirty="0"/>
              <a:t>21 </a:t>
            </a:r>
            <a:r>
              <a:rPr lang="en-US" sz="2600" dirty="0"/>
              <a:t>“Agreed,” she replied. “Let it be as you say.” So she sent them away, and they departed. And she tied the scarlet cord in the window. </a:t>
            </a:r>
            <a:r>
              <a:rPr lang="en-US" sz="2600" baseline="30000" dirty="0"/>
              <a:t>22 </a:t>
            </a:r>
            <a:r>
              <a:rPr lang="en-US" sz="2600" dirty="0"/>
              <a:t>When they left, they went into the hills and stayed there three days, until the pursuers had searched all along the road and returned without finding them.</a:t>
            </a:r>
          </a:p>
          <a:p>
            <a:pPr marL="0" indent="0">
              <a:buNone/>
            </a:pPr>
            <a:endParaRPr lang="en-US" dirty="0"/>
          </a:p>
        </p:txBody>
      </p:sp>
    </p:spTree>
    <p:extLst>
      <p:ext uri="{BB962C8B-B14F-4D97-AF65-F5344CB8AC3E}">
        <p14:creationId xmlns:p14="http://schemas.microsoft.com/office/powerpoint/2010/main" val="525277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748550"/>
          </a:xfrm>
        </p:spPr>
        <p:txBody>
          <a:bodyPr/>
          <a:lstStyle/>
          <a:p>
            <a:pPr algn="ctr"/>
            <a:r>
              <a:rPr lang="en-US" dirty="0" smtClean="0"/>
              <a:t>Rahab’s faith: a family salvation</a:t>
            </a:r>
            <a:br>
              <a:rPr lang="en-US" dirty="0" smtClean="0"/>
            </a:br>
            <a:r>
              <a:rPr lang="en-US" dirty="0" smtClean="0"/>
              <a:t/>
            </a:r>
            <a:br>
              <a:rPr lang="en-US" dirty="0" smtClean="0"/>
            </a:br>
            <a:r>
              <a:rPr lang="en-US" sz="3200" dirty="0" smtClean="0"/>
              <a:t>                      rev. Gloria </a:t>
            </a:r>
            <a:r>
              <a:rPr lang="en-US" sz="3200" dirty="0" err="1" smtClean="0"/>
              <a:t>jun</a:t>
            </a:r>
            <a:endParaRPr lang="en-US" sz="3200" dirty="0"/>
          </a:p>
        </p:txBody>
      </p:sp>
      <p:sp>
        <p:nvSpPr>
          <p:cNvPr id="4" name="Title 1"/>
          <p:cNvSpPr>
            <a:spLocks noGrp="1"/>
          </p:cNvSpPr>
          <p:nvPr>
            <p:ph idx="1"/>
          </p:nvPr>
        </p:nvSpPr>
        <p:spPr>
          <a:xfrm flipV="1">
            <a:off x="1069848" y="6172199"/>
            <a:ext cx="10058400" cy="45719"/>
          </a:xfrm>
        </p:spPr>
        <p:txBody>
          <a:bodyPr>
            <a:normAutofit fontScale="25000" lnSpcReduction="20000"/>
          </a:bodyPr>
          <a:lstStyle/>
          <a:p>
            <a:pPr algn="ctr"/>
            <a:endParaRPr lang="en-US" dirty="0" smtClean="0"/>
          </a:p>
          <a:p>
            <a:pPr algn="ctr"/>
            <a:endParaRPr lang="en-US" dirty="0"/>
          </a:p>
        </p:txBody>
      </p:sp>
      <p:sp>
        <p:nvSpPr>
          <p:cNvPr id="5" name="Title 1"/>
          <p:cNvSpPr txBox="1">
            <a:spLocks/>
          </p:cNvSpPr>
          <p:nvPr/>
        </p:nvSpPr>
        <p:spPr>
          <a:xfrm>
            <a:off x="1051560" y="1432223"/>
            <a:ext cx="9966960" cy="28584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cap="all"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algn="ctr"/>
            <a:endParaRPr lang="en-US" dirty="0"/>
          </a:p>
        </p:txBody>
      </p:sp>
    </p:spTree>
    <p:extLst>
      <p:ext uri="{BB962C8B-B14F-4D97-AF65-F5344CB8AC3E}">
        <p14:creationId xmlns:p14="http://schemas.microsoft.com/office/powerpoint/2010/main" val="2137351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3904488"/>
          </a:xfrm>
        </p:spPr>
        <p:txBody>
          <a:bodyPr>
            <a:normAutofit/>
          </a:bodyPr>
          <a:lstStyle/>
          <a:p>
            <a:pPr algn="ctr"/>
            <a:r>
              <a:rPr lang="en-US" sz="6000" dirty="0" smtClean="0"/>
              <a:t>The overview of </a:t>
            </a:r>
            <a:r>
              <a:rPr lang="en-US" sz="6000" dirty="0" err="1" smtClean="0"/>
              <a:t>rahab’s</a:t>
            </a:r>
            <a:r>
              <a:rPr lang="en-US" sz="6000" dirty="0" smtClean="0"/>
              <a:t> story</a:t>
            </a:r>
            <a:endParaRPr lang="en-US" sz="6000" dirty="0"/>
          </a:p>
        </p:txBody>
      </p:sp>
      <p:sp>
        <p:nvSpPr>
          <p:cNvPr id="3" name="Content Placeholder 2"/>
          <p:cNvSpPr>
            <a:spLocks noGrp="1"/>
          </p:cNvSpPr>
          <p:nvPr>
            <p:ph idx="1"/>
          </p:nvPr>
        </p:nvSpPr>
        <p:spPr>
          <a:xfrm flipV="1">
            <a:off x="1069848" y="6172200"/>
            <a:ext cx="10058400" cy="59788"/>
          </a:xfrm>
        </p:spPr>
        <p:txBody>
          <a:bodyPr>
            <a:normAutofit fontScale="25000" lnSpcReduction="20000"/>
          </a:bodyPr>
          <a:lstStyle/>
          <a:p>
            <a:endParaRPr lang="en-US" dirty="0"/>
          </a:p>
        </p:txBody>
      </p:sp>
    </p:spTree>
    <p:extLst>
      <p:ext uri="{BB962C8B-B14F-4D97-AF65-F5344CB8AC3E}">
        <p14:creationId xmlns:p14="http://schemas.microsoft.com/office/powerpoint/2010/main" val="1954945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45719"/>
          </a:xfrm>
        </p:spPr>
        <p:txBody>
          <a:bodyPr>
            <a:normAutofit fontScale="90000"/>
          </a:bodyPr>
          <a:lstStyle/>
          <a:p>
            <a:endParaRPr lang="en-US"/>
          </a:p>
        </p:txBody>
      </p:sp>
      <p:sp>
        <p:nvSpPr>
          <p:cNvPr id="3" name="Content Placeholder 2"/>
          <p:cNvSpPr>
            <a:spLocks noGrp="1"/>
          </p:cNvSpPr>
          <p:nvPr>
            <p:ph idx="1"/>
          </p:nvPr>
        </p:nvSpPr>
        <p:spPr>
          <a:xfrm>
            <a:off x="1055780" y="1336432"/>
            <a:ext cx="10058400" cy="3499338"/>
          </a:xfrm>
        </p:spPr>
        <p:txBody>
          <a:bodyPr>
            <a:normAutofit fontScale="92500"/>
          </a:bodyPr>
          <a:lstStyle/>
          <a:p>
            <a:pPr marL="0" indent="0" algn="ctr">
              <a:lnSpc>
                <a:spcPct val="200000"/>
              </a:lnSpc>
              <a:buNone/>
            </a:pPr>
            <a:r>
              <a:rPr lang="en-US" sz="3200" dirty="0" smtClean="0"/>
              <a:t>1. </a:t>
            </a:r>
            <a:r>
              <a:rPr lang="en-US" sz="3200" dirty="0" smtClean="0"/>
              <a:t>Rahab had faith</a:t>
            </a:r>
            <a:r>
              <a:rPr lang="en-US" sz="3200" dirty="0" smtClean="0"/>
              <a:t>.</a:t>
            </a:r>
          </a:p>
          <a:p>
            <a:pPr marL="0" indent="0" algn="ctr">
              <a:lnSpc>
                <a:spcPct val="200000"/>
              </a:lnSpc>
              <a:buNone/>
            </a:pPr>
            <a:r>
              <a:rPr lang="en-US" sz="3200" dirty="0" smtClean="0"/>
              <a:t>2. </a:t>
            </a:r>
            <a:r>
              <a:rPr lang="en-US" sz="3200" dirty="0" smtClean="0"/>
              <a:t>Rahab </a:t>
            </a:r>
            <a:r>
              <a:rPr lang="en-US" sz="3200" dirty="0" smtClean="0"/>
              <a:t>was an obedient believer.</a:t>
            </a:r>
          </a:p>
          <a:p>
            <a:pPr marL="0" indent="0" algn="ctr">
              <a:lnSpc>
                <a:spcPct val="200000"/>
              </a:lnSpc>
              <a:buNone/>
            </a:pPr>
            <a:r>
              <a:rPr lang="en-US" sz="3200" dirty="0" smtClean="0"/>
              <a:t>3. Rahab was a mediator for the salvation of her family. </a:t>
            </a:r>
            <a:endParaRPr lang="en-US" sz="3200" dirty="0"/>
          </a:p>
        </p:txBody>
      </p:sp>
    </p:spTree>
    <p:extLst>
      <p:ext uri="{BB962C8B-B14F-4D97-AF65-F5344CB8AC3E}">
        <p14:creationId xmlns:p14="http://schemas.microsoft.com/office/powerpoint/2010/main" val="956644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pray together</a:t>
            </a:r>
            <a:endParaRPr lang="en-US" dirty="0"/>
          </a:p>
        </p:txBody>
      </p:sp>
      <p:sp>
        <p:nvSpPr>
          <p:cNvPr id="3" name="Content Placeholder 2"/>
          <p:cNvSpPr>
            <a:spLocks noGrp="1"/>
          </p:cNvSpPr>
          <p:nvPr>
            <p:ph idx="1"/>
          </p:nvPr>
        </p:nvSpPr>
        <p:spPr/>
        <p:txBody>
          <a:bodyPr>
            <a:normAutofit/>
          </a:bodyPr>
          <a:lstStyle/>
          <a:p>
            <a:pPr marL="0" indent="0">
              <a:lnSpc>
                <a:spcPct val="200000"/>
              </a:lnSpc>
              <a:buNone/>
            </a:pPr>
            <a:r>
              <a:rPr lang="en-US" sz="2400" dirty="0" smtClean="0"/>
              <a:t>Lord, grant us Your grace and mercy.</a:t>
            </a:r>
          </a:p>
          <a:p>
            <a:pPr marL="0" indent="0">
              <a:lnSpc>
                <a:spcPct val="200000"/>
              </a:lnSpc>
              <a:buNone/>
            </a:pPr>
            <a:r>
              <a:rPr lang="en-US" sz="2400" dirty="0" smtClean="0"/>
              <a:t>Lord, grant us faith, firmly believing in You and Your works.</a:t>
            </a:r>
          </a:p>
          <a:p>
            <a:pPr marL="0" indent="0">
              <a:lnSpc>
                <a:spcPct val="200000"/>
              </a:lnSpc>
              <a:buNone/>
            </a:pPr>
            <a:r>
              <a:rPr lang="en-US" sz="2400" dirty="0" smtClean="0"/>
              <a:t>Lord, grant us obedience, following Your Word, even in small matters. </a:t>
            </a:r>
            <a:endParaRPr lang="en-US" sz="2400" dirty="0"/>
          </a:p>
        </p:txBody>
      </p:sp>
    </p:spTree>
    <p:extLst>
      <p:ext uri="{BB962C8B-B14F-4D97-AF65-F5344CB8AC3E}">
        <p14:creationId xmlns:p14="http://schemas.microsoft.com/office/powerpoint/2010/main" val="59045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126119" y="438913"/>
            <a:ext cx="10058400" cy="45719"/>
          </a:xfrm>
        </p:spPr>
        <p:txBody>
          <a:bodyPr>
            <a:normAutofit fontScale="90000"/>
          </a:bodyPr>
          <a:lstStyle/>
          <a:p>
            <a:endParaRPr lang="en-US"/>
          </a:p>
        </p:txBody>
      </p:sp>
      <p:sp>
        <p:nvSpPr>
          <p:cNvPr id="3" name="Content Placeholder 2"/>
          <p:cNvSpPr>
            <a:spLocks noGrp="1"/>
          </p:cNvSpPr>
          <p:nvPr>
            <p:ph idx="1"/>
          </p:nvPr>
        </p:nvSpPr>
        <p:spPr>
          <a:xfrm>
            <a:off x="1069848" y="422031"/>
            <a:ext cx="10058400" cy="5750169"/>
          </a:xfrm>
        </p:spPr>
        <p:txBody>
          <a:bodyPr>
            <a:normAutofit lnSpcReduction="10000"/>
          </a:bodyPr>
          <a:lstStyle/>
          <a:p>
            <a:pPr marL="0" indent="0">
              <a:buNone/>
            </a:pPr>
            <a:r>
              <a:rPr lang="en-US" dirty="0"/>
              <a:t>#3107 </a:t>
            </a:r>
            <a:r>
              <a:rPr lang="en-US" i="1" dirty="0"/>
              <a:t>“Just a Little Talk with Jesus</a:t>
            </a:r>
            <a:r>
              <a:rPr lang="en-US" dirty="0"/>
              <a:t> </a:t>
            </a:r>
          </a:p>
          <a:p>
            <a:pPr marL="0" indent="0">
              <a:lnSpc>
                <a:spcPct val="150000"/>
              </a:lnSpc>
              <a:buNone/>
            </a:pPr>
            <a:r>
              <a:rPr lang="en-US" dirty="0"/>
              <a:t>I once was lost in sin but Jesus took me in</a:t>
            </a:r>
            <a:br>
              <a:rPr lang="en-US" dirty="0"/>
            </a:br>
            <a:r>
              <a:rPr lang="en-US" dirty="0"/>
              <a:t>And then a little light from heaven fill my soul</a:t>
            </a:r>
            <a:br>
              <a:rPr lang="en-US" dirty="0"/>
            </a:br>
            <a:r>
              <a:rPr lang="en-US" dirty="0"/>
              <a:t>He bathed my heart in love and He wrote my name above</a:t>
            </a:r>
            <a:br>
              <a:rPr lang="en-US" dirty="0"/>
            </a:br>
            <a:r>
              <a:rPr lang="en-US" dirty="0"/>
              <a:t>And just a little talk with Jesus makes me whole</a:t>
            </a:r>
          </a:p>
          <a:p>
            <a:pPr marL="0" indent="0">
              <a:lnSpc>
                <a:spcPct val="150000"/>
              </a:lnSpc>
              <a:buNone/>
            </a:pPr>
            <a:r>
              <a:rPr lang="en-US" dirty="0" smtClean="0"/>
              <a:t>(Now </a:t>
            </a:r>
            <a:r>
              <a:rPr lang="en-US" dirty="0"/>
              <a:t>let </a:t>
            </a:r>
            <a:r>
              <a:rPr lang="en-US" dirty="0" smtClean="0"/>
              <a:t>us) </a:t>
            </a:r>
            <a:r>
              <a:rPr lang="en-US" dirty="0"/>
              <a:t>have a little talk with Jesus</a:t>
            </a:r>
            <a:br>
              <a:rPr lang="en-US" dirty="0"/>
            </a:br>
            <a:r>
              <a:rPr lang="en-US" dirty="0" smtClean="0"/>
              <a:t>(Let us) </a:t>
            </a:r>
            <a:r>
              <a:rPr lang="en-US" dirty="0"/>
              <a:t>tell Him all about our troubles</a:t>
            </a:r>
            <a:br>
              <a:rPr lang="en-US" dirty="0"/>
            </a:br>
            <a:r>
              <a:rPr lang="en-US" dirty="0" smtClean="0"/>
              <a:t>(He will) </a:t>
            </a:r>
            <a:r>
              <a:rPr lang="en-US" dirty="0"/>
              <a:t>hear our faintest cry</a:t>
            </a:r>
            <a:br>
              <a:rPr lang="en-US" dirty="0"/>
            </a:br>
            <a:r>
              <a:rPr lang="en-US" dirty="0" smtClean="0"/>
              <a:t>(And </a:t>
            </a:r>
            <a:r>
              <a:rPr lang="en-US" dirty="0"/>
              <a:t>He </a:t>
            </a:r>
            <a:r>
              <a:rPr lang="en-US" dirty="0" smtClean="0"/>
              <a:t>will) </a:t>
            </a:r>
            <a:r>
              <a:rPr lang="en-US" dirty="0"/>
              <a:t>answer by and by</a:t>
            </a:r>
          </a:p>
          <a:p>
            <a:pPr marL="0" indent="0">
              <a:lnSpc>
                <a:spcPct val="150000"/>
              </a:lnSpc>
              <a:buNone/>
            </a:pPr>
            <a:r>
              <a:rPr lang="en-US" dirty="0" smtClean="0"/>
              <a:t>(Now </a:t>
            </a:r>
            <a:r>
              <a:rPr lang="en-US" dirty="0"/>
              <a:t>when </a:t>
            </a:r>
            <a:r>
              <a:rPr lang="en-US" dirty="0" smtClean="0"/>
              <a:t>you) </a:t>
            </a:r>
            <a:r>
              <a:rPr lang="en-US" dirty="0"/>
              <a:t>feel a little prayer wheel </a:t>
            </a:r>
            <a:r>
              <a:rPr lang="en-US" dirty="0" err="1"/>
              <a:t>turnin</a:t>
            </a:r>
            <a:r>
              <a:rPr lang="en-US" dirty="0"/>
              <a:t>'</a:t>
            </a:r>
            <a:br>
              <a:rPr lang="en-US" dirty="0"/>
            </a:br>
            <a:r>
              <a:rPr lang="en-US" dirty="0" smtClean="0"/>
              <a:t>(And you) </a:t>
            </a:r>
            <a:r>
              <a:rPr lang="en-US" dirty="0"/>
              <a:t>know a little fire is </a:t>
            </a:r>
            <a:r>
              <a:rPr lang="en-US" dirty="0" err="1"/>
              <a:t>burnin</a:t>
            </a:r>
            <a:r>
              <a:rPr lang="en-US" dirty="0"/>
              <a:t>'</a:t>
            </a:r>
            <a:br>
              <a:rPr lang="en-US" dirty="0"/>
            </a:br>
            <a:r>
              <a:rPr lang="en-US" dirty="0" smtClean="0"/>
              <a:t>(You will) find </a:t>
            </a:r>
            <a:r>
              <a:rPr lang="en-US" dirty="0"/>
              <a:t>a little talk with Jesus makes it </a:t>
            </a:r>
            <a:r>
              <a:rPr lang="en-US" dirty="0" smtClean="0"/>
              <a:t>right (makes it right)</a:t>
            </a:r>
            <a:endParaRPr lang="en-US" dirty="0"/>
          </a:p>
          <a:p>
            <a:pPr marL="0" indent="0">
              <a:buNone/>
            </a:pPr>
            <a:endParaRPr lang="en-US" dirty="0"/>
          </a:p>
        </p:txBody>
      </p:sp>
    </p:spTree>
    <p:extLst>
      <p:ext uri="{BB962C8B-B14F-4D97-AF65-F5344CB8AC3E}">
        <p14:creationId xmlns:p14="http://schemas.microsoft.com/office/powerpoint/2010/main" val="10790193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473</TotalTime>
  <Words>149</Words>
  <Application>Microsoft Macintosh PowerPoint</Application>
  <PresentationFormat>Widescreen</PresentationFormat>
  <Paragraphs>32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Calibri</vt:lpstr>
      <vt:lpstr>Rockwell</vt:lpstr>
      <vt:lpstr>Rockwell Condensed</vt:lpstr>
      <vt:lpstr>Rockwell Extra Bold</vt:lpstr>
      <vt:lpstr>Wingdings</vt:lpstr>
      <vt:lpstr>Wood Type</vt:lpstr>
      <vt:lpstr>Joshua 2:1-22 (NIV)</vt:lpstr>
      <vt:lpstr>PowerPoint Presentation</vt:lpstr>
      <vt:lpstr>PowerPoint Presentation</vt:lpstr>
      <vt:lpstr>PowerPoint Presentation</vt:lpstr>
      <vt:lpstr>Rahab’s faith: a family salvation                        rev. Gloria jun</vt:lpstr>
      <vt:lpstr>The overview of rahab’s story</vt:lpstr>
      <vt:lpstr>PowerPoint Presentation</vt:lpstr>
      <vt:lpstr>Let’s pray together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benediction</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Joshua 2:1-22</dc:title>
  <dc:creator>Microsoft Office User</dc:creator>
  <cp:lastModifiedBy>Microsoft Office User</cp:lastModifiedBy>
  <cp:revision>7</cp:revision>
  <dcterms:created xsi:type="dcterms:W3CDTF">2024-07-27T15:41:33Z</dcterms:created>
  <dcterms:modified xsi:type="dcterms:W3CDTF">2024-07-28T01:29:46Z</dcterms:modified>
</cp:coreProperties>
</file>