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7"/>
    <p:restoredTop sz="94687"/>
  </p:normalViewPr>
  <p:slideViewPr>
    <p:cSldViewPr snapToGrid="0" snapToObjects="1">
      <p:cViewPr varScale="1">
        <p:scale>
          <a:sx n="80" d="100"/>
          <a:sy n="80" d="100"/>
        </p:scale>
        <p:origin x="61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1151B9-37F7-4941-BFBD-BAA21DD935C1}" type="datetimeFigureOut">
              <a:rPr lang="en-US" smtClean="0"/>
              <a:t>10/12/24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ABA814-280C-BC4E-9072-29F4CDB59B7B}" type="slidenum">
              <a:rPr lang="en-US" smtClean="0"/>
              <a:t>‹#›</a:t>
            </a:fld>
            <a:endParaRPr lang="en-US"/>
          </a:p>
        </p:txBody>
      </p:sp>
    </p:spTree>
    <p:extLst>
      <p:ext uri="{BB962C8B-B14F-4D97-AF65-F5344CB8AC3E}">
        <p14:creationId xmlns:p14="http://schemas.microsoft.com/office/powerpoint/2010/main" val="252111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1151B9-37F7-4941-BFBD-BAA21DD935C1}" type="datetimeFigureOut">
              <a:rPr lang="en-US" smtClean="0"/>
              <a:t>10/12/24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ABA814-280C-BC4E-9072-29F4CDB59B7B}" type="slidenum">
              <a:rPr lang="en-US" smtClean="0"/>
              <a:t>‹#›</a:t>
            </a:fld>
            <a:endParaRPr lang="en-US"/>
          </a:p>
        </p:txBody>
      </p:sp>
    </p:spTree>
    <p:extLst>
      <p:ext uri="{BB962C8B-B14F-4D97-AF65-F5344CB8AC3E}">
        <p14:creationId xmlns:p14="http://schemas.microsoft.com/office/powerpoint/2010/main" val="815392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1151B9-37F7-4941-BFBD-BAA21DD935C1}" type="datetimeFigureOut">
              <a:rPr lang="en-US" smtClean="0"/>
              <a:t>10/12/24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ABA814-280C-BC4E-9072-29F4CDB59B7B}" type="slidenum">
              <a:rPr lang="en-US" smtClean="0"/>
              <a:t>‹#›</a:t>
            </a:fld>
            <a:endParaRPr lang="en-US"/>
          </a:p>
        </p:txBody>
      </p:sp>
    </p:spTree>
    <p:extLst>
      <p:ext uri="{BB962C8B-B14F-4D97-AF65-F5344CB8AC3E}">
        <p14:creationId xmlns:p14="http://schemas.microsoft.com/office/powerpoint/2010/main" val="1211201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1151B9-37F7-4941-BFBD-BAA21DD935C1}" type="datetimeFigureOut">
              <a:rPr lang="en-US" smtClean="0"/>
              <a:t>10/12/24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ABA814-280C-BC4E-9072-29F4CDB59B7B}" type="slidenum">
              <a:rPr lang="en-US" smtClean="0"/>
              <a:t>‹#›</a:t>
            </a:fld>
            <a:endParaRPr lang="en-US"/>
          </a:p>
        </p:txBody>
      </p:sp>
    </p:spTree>
    <p:extLst>
      <p:ext uri="{BB962C8B-B14F-4D97-AF65-F5344CB8AC3E}">
        <p14:creationId xmlns:p14="http://schemas.microsoft.com/office/powerpoint/2010/main" val="481192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1151B9-37F7-4941-BFBD-BAA21DD935C1}" type="datetimeFigureOut">
              <a:rPr lang="en-US" smtClean="0"/>
              <a:t>10/12/24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ABA814-280C-BC4E-9072-29F4CDB59B7B}" type="slidenum">
              <a:rPr lang="en-US" smtClean="0"/>
              <a:t>‹#›</a:t>
            </a:fld>
            <a:endParaRPr lang="en-US"/>
          </a:p>
        </p:txBody>
      </p:sp>
    </p:spTree>
    <p:extLst>
      <p:ext uri="{BB962C8B-B14F-4D97-AF65-F5344CB8AC3E}">
        <p14:creationId xmlns:p14="http://schemas.microsoft.com/office/powerpoint/2010/main" val="1812044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1151B9-37F7-4941-BFBD-BAA21DD935C1}" type="datetimeFigureOut">
              <a:rPr lang="en-US" smtClean="0"/>
              <a:t>10/12/24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ABA814-280C-BC4E-9072-29F4CDB59B7B}" type="slidenum">
              <a:rPr lang="en-US" smtClean="0"/>
              <a:t>‹#›</a:t>
            </a:fld>
            <a:endParaRPr lang="en-US"/>
          </a:p>
        </p:txBody>
      </p:sp>
    </p:spTree>
    <p:extLst>
      <p:ext uri="{BB962C8B-B14F-4D97-AF65-F5344CB8AC3E}">
        <p14:creationId xmlns:p14="http://schemas.microsoft.com/office/powerpoint/2010/main" val="1571069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1151B9-37F7-4941-BFBD-BAA21DD935C1}" type="datetimeFigureOut">
              <a:rPr lang="en-US" smtClean="0"/>
              <a:t>10/12/24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ABA814-280C-BC4E-9072-29F4CDB59B7B}" type="slidenum">
              <a:rPr lang="en-US" smtClean="0"/>
              <a:t>‹#›</a:t>
            </a:fld>
            <a:endParaRPr lang="en-US"/>
          </a:p>
        </p:txBody>
      </p:sp>
    </p:spTree>
    <p:extLst>
      <p:ext uri="{BB962C8B-B14F-4D97-AF65-F5344CB8AC3E}">
        <p14:creationId xmlns:p14="http://schemas.microsoft.com/office/powerpoint/2010/main" val="16582517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1151B9-37F7-4941-BFBD-BAA21DD935C1}" type="datetimeFigureOut">
              <a:rPr lang="en-US" smtClean="0"/>
              <a:t>10/12/24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ABA814-280C-BC4E-9072-29F4CDB59B7B}" type="slidenum">
              <a:rPr lang="en-US" smtClean="0"/>
              <a:t>‹#›</a:t>
            </a:fld>
            <a:endParaRPr lang="en-US"/>
          </a:p>
        </p:txBody>
      </p:sp>
    </p:spTree>
    <p:extLst>
      <p:ext uri="{BB962C8B-B14F-4D97-AF65-F5344CB8AC3E}">
        <p14:creationId xmlns:p14="http://schemas.microsoft.com/office/powerpoint/2010/main" val="194441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1151B9-37F7-4941-BFBD-BAA21DD935C1}" type="datetimeFigureOut">
              <a:rPr lang="en-US" smtClean="0"/>
              <a:t>10/12/24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ABA814-280C-BC4E-9072-29F4CDB59B7B}" type="slidenum">
              <a:rPr lang="en-US" smtClean="0"/>
              <a:t>‹#›</a:t>
            </a:fld>
            <a:endParaRPr lang="en-US"/>
          </a:p>
        </p:txBody>
      </p:sp>
    </p:spTree>
    <p:extLst>
      <p:ext uri="{BB962C8B-B14F-4D97-AF65-F5344CB8AC3E}">
        <p14:creationId xmlns:p14="http://schemas.microsoft.com/office/powerpoint/2010/main" val="16624702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1151B9-37F7-4941-BFBD-BAA21DD935C1}" type="datetimeFigureOut">
              <a:rPr lang="en-US" smtClean="0"/>
              <a:t>10/12/24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ABA814-280C-BC4E-9072-29F4CDB59B7B}" type="slidenum">
              <a:rPr lang="en-US" smtClean="0"/>
              <a:t>‹#›</a:t>
            </a:fld>
            <a:endParaRPr lang="en-US"/>
          </a:p>
        </p:txBody>
      </p:sp>
    </p:spTree>
    <p:extLst>
      <p:ext uri="{BB962C8B-B14F-4D97-AF65-F5344CB8AC3E}">
        <p14:creationId xmlns:p14="http://schemas.microsoft.com/office/powerpoint/2010/main" val="2277270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1151B9-37F7-4941-BFBD-BAA21DD935C1}" type="datetimeFigureOut">
              <a:rPr lang="en-US" smtClean="0"/>
              <a:t>10/12/24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ABA814-280C-BC4E-9072-29F4CDB59B7B}" type="slidenum">
              <a:rPr lang="en-US" smtClean="0"/>
              <a:t>‹#›</a:t>
            </a:fld>
            <a:endParaRPr lang="en-US"/>
          </a:p>
        </p:txBody>
      </p:sp>
    </p:spTree>
    <p:extLst>
      <p:ext uri="{BB962C8B-B14F-4D97-AF65-F5344CB8AC3E}">
        <p14:creationId xmlns:p14="http://schemas.microsoft.com/office/powerpoint/2010/main" val="59214937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1151B9-37F7-4941-BFBD-BAA21DD935C1}" type="datetimeFigureOut">
              <a:rPr lang="en-US" smtClean="0"/>
              <a:t>10/12/24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ABA814-280C-BC4E-9072-29F4CDB59B7B}" type="slidenum">
              <a:rPr lang="en-US" smtClean="0"/>
              <a:t>‹#›</a:t>
            </a:fld>
            <a:endParaRPr lang="en-US"/>
          </a:p>
        </p:txBody>
      </p:sp>
    </p:spTree>
    <p:extLst>
      <p:ext uri="{BB962C8B-B14F-4D97-AF65-F5344CB8AC3E}">
        <p14:creationId xmlns:p14="http://schemas.microsoft.com/office/powerpoint/2010/main" val="1618645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91916" y="240633"/>
            <a:ext cx="9144000" cy="1732546"/>
          </a:xfrm>
        </p:spPr>
        <p:txBody>
          <a:bodyPr>
            <a:normAutofit fontScale="90000"/>
          </a:bodyPr>
          <a:lstStyle/>
          <a:p>
            <a:pPr algn="r"/>
            <a:r>
              <a:rPr lang="en-US" b="1" dirty="0" smtClean="0"/>
              <a:t>His Humility for Our Blessing</a:t>
            </a:r>
            <a:br>
              <a:rPr lang="en-US" b="1" dirty="0" smtClean="0"/>
            </a:br>
            <a:r>
              <a:rPr lang="en-US" dirty="0" smtClean="0">
                <a:effectLst/>
              </a:rPr>
              <a:t> </a:t>
            </a:r>
            <a:r>
              <a:rPr lang="en-US" sz="4000" dirty="0" smtClean="0">
                <a:effectLst/>
              </a:rPr>
              <a:t>Rev. Gloria Jun</a:t>
            </a:r>
            <a:endParaRPr lang="en-US" sz="4000" dirty="0"/>
          </a:p>
        </p:txBody>
      </p:sp>
      <p:sp>
        <p:nvSpPr>
          <p:cNvPr id="3" name="Subtitle 2"/>
          <p:cNvSpPr>
            <a:spLocks noGrp="1"/>
          </p:cNvSpPr>
          <p:nvPr>
            <p:ph type="subTitle" idx="1"/>
          </p:nvPr>
        </p:nvSpPr>
        <p:spPr>
          <a:xfrm>
            <a:off x="320842" y="1892968"/>
            <a:ext cx="11662611" cy="4748464"/>
          </a:xfrm>
        </p:spPr>
        <p:txBody>
          <a:bodyPr>
            <a:normAutofit lnSpcReduction="10000"/>
          </a:bodyPr>
          <a:lstStyle/>
          <a:p>
            <a:r>
              <a:rPr lang="en-US" b="1" dirty="0"/>
              <a:t>Colossians 3:1-10</a:t>
            </a:r>
            <a:r>
              <a:rPr lang="en-US" dirty="0" smtClean="0">
                <a:effectLst/>
              </a:rPr>
              <a:t> (NKJV)</a:t>
            </a:r>
          </a:p>
          <a:p>
            <a:r>
              <a:rPr lang="en-US" b="1" dirty="0"/>
              <a:t>3 </a:t>
            </a:r>
            <a:r>
              <a:rPr lang="en-US" dirty="0"/>
              <a:t>If then you were raised with Christ, seek those things which are above, where Christ is, sitting at the right hand of God. </a:t>
            </a:r>
            <a:r>
              <a:rPr lang="en-US" b="1" baseline="30000" dirty="0"/>
              <a:t>2 </a:t>
            </a:r>
            <a:r>
              <a:rPr lang="en-US" dirty="0"/>
              <a:t>Set your mind on things above, not on things on the earth. </a:t>
            </a:r>
            <a:r>
              <a:rPr lang="en-US" b="1" baseline="30000" dirty="0"/>
              <a:t>3 </a:t>
            </a:r>
            <a:r>
              <a:rPr lang="en-US" dirty="0"/>
              <a:t>For you died, and your life is hidden with Christ in God. </a:t>
            </a:r>
            <a:r>
              <a:rPr lang="en-US" b="1" baseline="30000" dirty="0"/>
              <a:t>4 </a:t>
            </a:r>
            <a:r>
              <a:rPr lang="en-US" dirty="0"/>
              <a:t>When Christ </a:t>
            </a:r>
            <a:r>
              <a:rPr lang="en-US" i="1" dirty="0"/>
              <a:t>who is</a:t>
            </a:r>
            <a:r>
              <a:rPr lang="en-US" dirty="0"/>
              <a:t> our life appears, then you also will appear with Him in glory.</a:t>
            </a:r>
          </a:p>
          <a:p>
            <a:r>
              <a:rPr lang="en-US" b="1" baseline="30000" dirty="0"/>
              <a:t>5 </a:t>
            </a:r>
            <a:r>
              <a:rPr lang="en-US" dirty="0"/>
              <a:t>Therefore put to death your members which are on the earth: fornication, uncleanness, passion, evil desire, and covetousness, which is idolatry. </a:t>
            </a:r>
            <a:r>
              <a:rPr lang="en-US" b="1" baseline="30000" dirty="0"/>
              <a:t>6 </a:t>
            </a:r>
            <a:r>
              <a:rPr lang="en-US" dirty="0"/>
              <a:t>Because of these things the wrath of God is coming upon the sons of disobedience, </a:t>
            </a:r>
            <a:r>
              <a:rPr lang="en-US" b="1" baseline="30000" dirty="0"/>
              <a:t>7 </a:t>
            </a:r>
            <a:r>
              <a:rPr lang="en-US" dirty="0"/>
              <a:t>in which you yourselves once walked when you lived in them.</a:t>
            </a:r>
          </a:p>
          <a:p>
            <a:r>
              <a:rPr lang="en-US" b="1" baseline="30000" dirty="0"/>
              <a:t>8 </a:t>
            </a:r>
            <a:r>
              <a:rPr lang="en-US" dirty="0"/>
              <a:t>But now you yourselves are to put off all these: anger, wrath, malice, blasphemy, filthy language out of your mouth. </a:t>
            </a:r>
            <a:r>
              <a:rPr lang="en-US" b="1" baseline="30000" dirty="0"/>
              <a:t>9 </a:t>
            </a:r>
            <a:r>
              <a:rPr lang="en-US" dirty="0"/>
              <a:t>Do not lie to one another, since you have put off the old man with his deeds, </a:t>
            </a:r>
            <a:r>
              <a:rPr lang="en-US" b="1" baseline="30000" dirty="0"/>
              <a:t>10 </a:t>
            </a:r>
            <a:r>
              <a:rPr lang="en-US" dirty="0"/>
              <a:t>and have put on the new </a:t>
            </a:r>
            <a:r>
              <a:rPr lang="en-US" i="1" dirty="0"/>
              <a:t>man</a:t>
            </a:r>
            <a:r>
              <a:rPr lang="en-US" dirty="0"/>
              <a:t> who is renewed in knowledge according to the image of Him who created him,</a:t>
            </a:r>
          </a:p>
          <a:p>
            <a:endParaRPr lang="en-US" dirty="0"/>
          </a:p>
        </p:txBody>
      </p:sp>
    </p:spTree>
    <p:extLst>
      <p:ext uri="{BB962C8B-B14F-4D97-AF65-F5344CB8AC3E}">
        <p14:creationId xmlns:p14="http://schemas.microsoft.com/office/powerpoint/2010/main" val="259770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70117"/>
          </a:xfrm>
        </p:spPr>
        <p:txBody>
          <a:bodyPr>
            <a:normAutofit/>
          </a:bodyPr>
          <a:lstStyle/>
          <a:p>
            <a:pPr algn="ctr"/>
            <a:r>
              <a:rPr lang="en-US" b="1" dirty="0" smtClean="0"/>
              <a:t>Old Man</a:t>
            </a:r>
            <a:endParaRPr lang="en-US" b="1" dirty="0"/>
          </a:p>
        </p:txBody>
      </p:sp>
      <p:sp>
        <p:nvSpPr>
          <p:cNvPr id="3" name="Content Placeholder 2"/>
          <p:cNvSpPr>
            <a:spLocks noGrp="1"/>
          </p:cNvSpPr>
          <p:nvPr>
            <p:ph idx="1"/>
          </p:nvPr>
        </p:nvSpPr>
        <p:spPr>
          <a:xfrm>
            <a:off x="385011" y="1251284"/>
            <a:ext cx="11534273" cy="4925679"/>
          </a:xfrm>
        </p:spPr>
        <p:txBody>
          <a:bodyPr/>
          <a:lstStyle/>
          <a:p>
            <a:pPr marL="0" indent="0">
              <a:buNone/>
            </a:pPr>
            <a:r>
              <a:rPr lang="en-US" sz="4000" b="1" dirty="0" smtClean="0"/>
              <a:t>Matthew 28 (</a:t>
            </a:r>
            <a:r>
              <a:rPr lang="en-US" sz="4000" dirty="0" smtClean="0"/>
              <a:t>The Great Commission)</a:t>
            </a:r>
            <a:r>
              <a:rPr lang="en-US" sz="4000" dirty="0" smtClean="0"/>
              <a:t>: </a:t>
            </a:r>
            <a:r>
              <a:rPr lang="en-US" sz="4000" dirty="0"/>
              <a:t>“Go, therefore, and make disciples of all nations, baptizing them in the name of the Father, the Son, and the Holy Spirit</a:t>
            </a:r>
            <a:r>
              <a:rPr lang="en-US" sz="4000" dirty="0" smtClean="0"/>
              <a:t>…”</a:t>
            </a:r>
          </a:p>
          <a:p>
            <a:pPr marL="0" indent="0">
              <a:buNone/>
            </a:pPr>
            <a:endParaRPr lang="en-US" sz="4000" dirty="0"/>
          </a:p>
          <a:p>
            <a:pPr marL="0" indent="0">
              <a:buNone/>
            </a:pPr>
            <a:r>
              <a:rPr lang="en-US" sz="4000" b="1" dirty="0" smtClean="0"/>
              <a:t>1 </a:t>
            </a:r>
            <a:r>
              <a:rPr lang="en-US" sz="4000" b="1" dirty="0"/>
              <a:t>Corinthians 1:18</a:t>
            </a:r>
            <a:r>
              <a:rPr lang="en-US" sz="4000" dirty="0"/>
              <a:t>, “the message of the cross is foolishness to those who are perishing, but to us who are being saved it is the power of God.”</a:t>
            </a:r>
          </a:p>
          <a:p>
            <a:endParaRPr lang="en-US" dirty="0"/>
          </a:p>
        </p:txBody>
      </p:sp>
    </p:spTree>
    <p:extLst>
      <p:ext uri="{BB962C8B-B14F-4D97-AF65-F5344CB8AC3E}">
        <p14:creationId xmlns:p14="http://schemas.microsoft.com/office/powerpoint/2010/main" val="2129088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1167"/>
            <a:ext cx="10515600" cy="805949"/>
          </a:xfrm>
        </p:spPr>
        <p:txBody>
          <a:bodyPr>
            <a:normAutofit/>
          </a:bodyPr>
          <a:lstStyle/>
          <a:p>
            <a:pPr algn="ctr"/>
            <a:r>
              <a:rPr lang="en-US" b="1" dirty="0" smtClean="0"/>
              <a:t>New Self</a:t>
            </a:r>
            <a:endParaRPr lang="en-US" b="1" dirty="0"/>
          </a:p>
        </p:txBody>
      </p:sp>
      <p:sp>
        <p:nvSpPr>
          <p:cNvPr id="3" name="Content Placeholder 2"/>
          <p:cNvSpPr>
            <a:spLocks noGrp="1"/>
          </p:cNvSpPr>
          <p:nvPr>
            <p:ph idx="1"/>
          </p:nvPr>
        </p:nvSpPr>
        <p:spPr>
          <a:xfrm>
            <a:off x="838200" y="1187116"/>
            <a:ext cx="10515600" cy="4989847"/>
          </a:xfrm>
        </p:spPr>
        <p:txBody>
          <a:bodyPr>
            <a:normAutofit fontScale="92500"/>
          </a:bodyPr>
          <a:lstStyle/>
          <a:p>
            <a:pPr marL="0" indent="0">
              <a:buNone/>
            </a:pPr>
            <a:r>
              <a:rPr lang="en-US" sz="4000" b="1" dirty="0"/>
              <a:t>2 Corinthians </a:t>
            </a:r>
            <a:r>
              <a:rPr lang="en-US" sz="4000" b="1" dirty="0" smtClean="0"/>
              <a:t>5:17</a:t>
            </a:r>
            <a:r>
              <a:rPr lang="en-US" sz="4000" dirty="0"/>
              <a:t>:</a:t>
            </a:r>
            <a:r>
              <a:rPr lang="en-US" sz="4000" dirty="0" smtClean="0"/>
              <a:t> </a:t>
            </a:r>
            <a:r>
              <a:rPr lang="en-US" sz="4000" dirty="0"/>
              <a:t>“Therefore, if anyone is in Christ, the new </a:t>
            </a:r>
            <a:r>
              <a:rPr lang="en-US" sz="4000" dirty="0" smtClean="0"/>
              <a:t>creation </a:t>
            </a:r>
            <a:r>
              <a:rPr lang="en-US" sz="4000" dirty="0"/>
              <a:t>has come: The old has gone, the new is here!”</a:t>
            </a:r>
            <a:r>
              <a:rPr lang="en-US" sz="4000" dirty="0" smtClean="0">
                <a:effectLst/>
              </a:rPr>
              <a:t> </a:t>
            </a:r>
          </a:p>
          <a:p>
            <a:pPr marL="0" indent="0">
              <a:buNone/>
            </a:pPr>
            <a:endParaRPr lang="en-US" sz="4000" dirty="0"/>
          </a:p>
          <a:p>
            <a:pPr marL="0" indent="0">
              <a:buNone/>
            </a:pPr>
            <a:r>
              <a:rPr lang="en-US" sz="4000" b="1" dirty="0"/>
              <a:t>Romans 6:11</a:t>
            </a:r>
            <a:r>
              <a:rPr lang="en-US" sz="4000" dirty="0"/>
              <a:t>: "Likewise, you also reckon yourselves to be dead indeed to sin, but alive to God in Christ Jesus our Lord." When temptation comes again, you can deny it by declaring, "I am dead to sin but alive to God in Christ Jesus our Lord."</a:t>
            </a:r>
          </a:p>
          <a:p>
            <a:endParaRPr lang="en-US" dirty="0"/>
          </a:p>
        </p:txBody>
      </p:sp>
    </p:spTree>
    <p:extLst>
      <p:ext uri="{BB962C8B-B14F-4D97-AF65-F5344CB8AC3E}">
        <p14:creationId xmlns:p14="http://schemas.microsoft.com/office/powerpoint/2010/main" val="513913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05949"/>
          </a:xfrm>
        </p:spPr>
        <p:txBody>
          <a:bodyPr>
            <a:noAutofit/>
          </a:bodyPr>
          <a:lstStyle/>
          <a:p>
            <a:pPr algn="ctr"/>
            <a:r>
              <a:rPr lang="en-US" b="1" dirty="0" smtClean="0"/>
              <a:t>New Self – You Are Righteous</a:t>
            </a:r>
            <a:endParaRPr lang="en-US" dirty="0"/>
          </a:p>
        </p:txBody>
      </p:sp>
      <p:sp>
        <p:nvSpPr>
          <p:cNvPr id="3" name="Content Placeholder 2"/>
          <p:cNvSpPr>
            <a:spLocks noGrp="1"/>
          </p:cNvSpPr>
          <p:nvPr>
            <p:ph idx="1"/>
          </p:nvPr>
        </p:nvSpPr>
        <p:spPr>
          <a:xfrm>
            <a:off x="240632" y="1171074"/>
            <a:ext cx="11710736" cy="5454315"/>
          </a:xfrm>
        </p:spPr>
        <p:txBody>
          <a:bodyPr>
            <a:noAutofit/>
          </a:bodyPr>
          <a:lstStyle/>
          <a:p>
            <a:pPr marL="0" indent="0">
              <a:buNone/>
            </a:pPr>
            <a:r>
              <a:rPr lang="en-US" sz="3200" b="1" dirty="0"/>
              <a:t>Romans 3:23-26 </a:t>
            </a:r>
            <a:r>
              <a:rPr lang="en-US" sz="3200" b="1" dirty="0" smtClean="0"/>
              <a:t>: </a:t>
            </a:r>
            <a:r>
              <a:rPr lang="en-US" sz="3200" dirty="0" smtClean="0"/>
              <a:t>“</a:t>
            </a:r>
            <a:r>
              <a:rPr lang="en-US" sz="3200" dirty="0"/>
              <a:t>For all have sinned and fall short of the glory of God, being justified freely by His grace through the redemption that is in Christ Jesus, whom God set forth as a propitiation by His blood, through faith, to demonstrate His righteousness, because in His Forbearance God had passed over the sins that were previously committed, to demonstrate at the present time His righteousness, that He might be just and the justifier of the one who has faith in Jesus</a:t>
            </a:r>
            <a:r>
              <a:rPr lang="en-US" sz="3200" dirty="0" smtClean="0"/>
              <a:t>.”</a:t>
            </a:r>
          </a:p>
          <a:p>
            <a:pPr marL="0" indent="0">
              <a:buNone/>
            </a:pPr>
            <a:endParaRPr lang="en-US" sz="3200" dirty="0"/>
          </a:p>
          <a:p>
            <a:pPr marL="0" indent="0">
              <a:buNone/>
            </a:pPr>
            <a:r>
              <a:rPr lang="en-US" sz="3200" b="1" dirty="0"/>
              <a:t>Romans </a:t>
            </a:r>
            <a:r>
              <a:rPr lang="en-US" sz="3200" b="1" dirty="0" smtClean="0"/>
              <a:t>6:14:</a:t>
            </a:r>
            <a:r>
              <a:rPr lang="en-US" sz="3200" dirty="0" smtClean="0"/>
              <a:t> </a:t>
            </a:r>
            <a:r>
              <a:rPr lang="en-US" sz="3200" dirty="0"/>
              <a:t>"For sin shall not have dominion over you, for you are not under law but under grace."</a:t>
            </a:r>
            <a:r>
              <a:rPr lang="en-US" sz="3200" dirty="0" smtClean="0">
                <a:effectLst/>
              </a:rPr>
              <a:t> </a:t>
            </a:r>
            <a:endParaRPr lang="en-US" sz="3200" dirty="0"/>
          </a:p>
        </p:txBody>
      </p:sp>
    </p:spTree>
    <p:extLst>
      <p:ext uri="{BB962C8B-B14F-4D97-AF65-F5344CB8AC3E}">
        <p14:creationId xmlns:p14="http://schemas.microsoft.com/office/powerpoint/2010/main" val="17067868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57822"/>
          </a:xfrm>
        </p:spPr>
        <p:txBody>
          <a:bodyPr>
            <a:normAutofit/>
          </a:bodyPr>
          <a:lstStyle/>
          <a:p>
            <a:pPr algn="ctr"/>
            <a:r>
              <a:rPr lang="en-US" b="1" dirty="0" smtClean="0"/>
              <a:t>New Self – You Reign in Life</a:t>
            </a:r>
            <a:endParaRPr lang="en-US" b="1" dirty="0"/>
          </a:p>
        </p:txBody>
      </p:sp>
      <p:sp>
        <p:nvSpPr>
          <p:cNvPr id="3" name="Content Placeholder 2"/>
          <p:cNvSpPr>
            <a:spLocks noGrp="1"/>
          </p:cNvSpPr>
          <p:nvPr>
            <p:ph idx="1"/>
          </p:nvPr>
        </p:nvSpPr>
        <p:spPr>
          <a:xfrm>
            <a:off x="288758" y="1138988"/>
            <a:ext cx="11630526" cy="5518485"/>
          </a:xfrm>
        </p:spPr>
        <p:txBody>
          <a:bodyPr>
            <a:noAutofit/>
          </a:bodyPr>
          <a:lstStyle/>
          <a:p>
            <a:pPr marL="0" indent="0">
              <a:buNone/>
            </a:pPr>
            <a:r>
              <a:rPr lang="en-US" sz="3600" b="1" dirty="0"/>
              <a:t>Romans </a:t>
            </a:r>
            <a:r>
              <a:rPr lang="en-US" sz="3600" b="1" dirty="0" smtClean="0"/>
              <a:t>5:17</a:t>
            </a:r>
            <a:r>
              <a:rPr lang="en-US" sz="3600" dirty="0"/>
              <a:t>:</a:t>
            </a:r>
            <a:r>
              <a:rPr lang="en-US" sz="3600" dirty="0" smtClean="0"/>
              <a:t> </a:t>
            </a:r>
            <a:r>
              <a:rPr lang="en-US" sz="3600" dirty="0"/>
              <a:t>“For if by the one man’s offense death reigned through the one, much more </a:t>
            </a:r>
            <a:r>
              <a:rPr lang="en-US" sz="3600" dirty="0">
                <a:solidFill>
                  <a:srgbClr val="FF0000"/>
                </a:solidFill>
              </a:rPr>
              <a:t>those who receive abundance of grace and of the gift of righteousness will reign in life through the One, </a:t>
            </a:r>
            <a:r>
              <a:rPr lang="en-US" sz="3600" dirty="0" smtClean="0">
                <a:solidFill>
                  <a:srgbClr val="FF0000"/>
                </a:solidFill>
              </a:rPr>
              <a:t>Jesus </a:t>
            </a:r>
            <a:r>
              <a:rPr lang="en-US" sz="3600" dirty="0">
                <a:solidFill>
                  <a:srgbClr val="FF0000"/>
                </a:solidFill>
              </a:rPr>
              <a:t>Christ.” </a:t>
            </a:r>
            <a:endParaRPr lang="en-US" sz="3600" dirty="0" smtClean="0">
              <a:solidFill>
                <a:srgbClr val="FF0000"/>
              </a:solidFill>
            </a:endParaRPr>
          </a:p>
          <a:p>
            <a:pPr marL="0" indent="0">
              <a:buNone/>
            </a:pPr>
            <a:endParaRPr lang="en-US" sz="3600" dirty="0">
              <a:solidFill>
                <a:srgbClr val="FF0000"/>
              </a:solidFill>
            </a:endParaRPr>
          </a:p>
          <a:p>
            <a:pPr marL="0" indent="0">
              <a:buNone/>
            </a:pPr>
            <a:r>
              <a:rPr lang="en-US" sz="3600" b="1" dirty="0"/>
              <a:t>Genesis </a:t>
            </a:r>
            <a:r>
              <a:rPr lang="en-US" sz="3600" b="1" dirty="0" smtClean="0"/>
              <a:t>1:26</a:t>
            </a:r>
            <a:r>
              <a:rPr lang="en-US" sz="3600" b="1" dirty="0"/>
              <a:t>:</a:t>
            </a:r>
            <a:r>
              <a:rPr lang="en-US" sz="3600" dirty="0" smtClean="0"/>
              <a:t> </a:t>
            </a:r>
            <a:r>
              <a:rPr lang="en-US" sz="3600" dirty="0"/>
              <a:t>“Let Us make man in Our image, according to Our likeness; let them have dominion over the fish of the sea, over the birds of the air, and over the cattle, over all the earth and over every creeping thing that creeps on the earth.” </a:t>
            </a:r>
            <a:endParaRPr lang="en-US" sz="3600" dirty="0">
              <a:solidFill>
                <a:srgbClr val="FF0000"/>
              </a:solidFill>
            </a:endParaRPr>
          </a:p>
        </p:txBody>
      </p:sp>
    </p:spTree>
    <p:extLst>
      <p:ext uri="{BB962C8B-B14F-4D97-AF65-F5344CB8AC3E}">
        <p14:creationId xmlns:p14="http://schemas.microsoft.com/office/powerpoint/2010/main" val="5865179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86159"/>
          </a:xfrm>
        </p:spPr>
        <p:txBody>
          <a:bodyPr>
            <a:normAutofit/>
          </a:bodyPr>
          <a:lstStyle/>
          <a:p>
            <a:pPr algn="ctr"/>
            <a:r>
              <a:rPr lang="en-US" b="1" dirty="0" smtClean="0"/>
              <a:t>New Self - You Reign as a Warrior in Christ</a:t>
            </a:r>
            <a:endParaRPr lang="en-US" dirty="0"/>
          </a:p>
        </p:txBody>
      </p:sp>
      <p:sp>
        <p:nvSpPr>
          <p:cNvPr id="3" name="Content Placeholder 2"/>
          <p:cNvSpPr>
            <a:spLocks noGrp="1"/>
          </p:cNvSpPr>
          <p:nvPr>
            <p:ph idx="1"/>
          </p:nvPr>
        </p:nvSpPr>
        <p:spPr>
          <a:xfrm>
            <a:off x="288757" y="1267326"/>
            <a:ext cx="11710737" cy="5438274"/>
          </a:xfrm>
        </p:spPr>
        <p:txBody>
          <a:bodyPr/>
          <a:lstStyle/>
          <a:p>
            <a:pPr marL="0" indent="0">
              <a:lnSpc>
                <a:spcPct val="150000"/>
              </a:lnSpc>
              <a:buNone/>
            </a:pPr>
            <a:r>
              <a:rPr lang="en-US" b="1" dirty="0"/>
              <a:t>Genesis 2:15</a:t>
            </a:r>
            <a:r>
              <a:rPr lang="en-US" dirty="0"/>
              <a:t> says that the garden of Eden was under Adam’s stewardship: “The Lord God took the man and put him in the garden of Eden to tend and keep it.” </a:t>
            </a:r>
          </a:p>
          <a:p>
            <a:pPr marL="0" indent="0">
              <a:lnSpc>
                <a:spcPct val="150000"/>
              </a:lnSpc>
              <a:buNone/>
            </a:pPr>
            <a:r>
              <a:rPr lang="en-US" b="1" dirty="0"/>
              <a:t>Colossians 2:15</a:t>
            </a:r>
            <a:r>
              <a:rPr lang="en-US" dirty="0"/>
              <a:t> says, “And having disarmed the powers and authorities, He made a public spectacle of them, triumphing over them by the cross.”</a:t>
            </a:r>
          </a:p>
          <a:p>
            <a:pPr marL="0" indent="0">
              <a:lnSpc>
                <a:spcPct val="150000"/>
              </a:lnSpc>
              <a:buNone/>
            </a:pPr>
            <a:r>
              <a:rPr lang="en-US" b="1" dirty="0"/>
              <a:t>Matthew 28:18-19</a:t>
            </a:r>
            <a:r>
              <a:rPr lang="en-US" dirty="0"/>
              <a:t>, “All authority has been given to Me in heaven and on earth. Go therefore and make disciples of all the nations, baptizing them in the name of the Father and of the Son and of the Holy Spirit.”</a:t>
            </a:r>
          </a:p>
          <a:p>
            <a:endParaRPr lang="en-US" dirty="0"/>
          </a:p>
        </p:txBody>
      </p:sp>
    </p:spTree>
    <p:extLst>
      <p:ext uri="{BB962C8B-B14F-4D97-AF65-F5344CB8AC3E}">
        <p14:creationId xmlns:p14="http://schemas.microsoft.com/office/powerpoint/2010/main" val="582174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05949"/>
          </a:xfrm>
        </p:spPr>
        <p:txBody>
          <a:bodyPr>
            <a:normAutofit/>
          </a:bodyPr>
          <a:lstStyle/>
          <a:p>
            <a:pPr algn="ctr"/>
            <a:r>
              <a:rPr lang="en-US" b="1" dirty="0" smtClean="0"/>
              <a:t>New Self - You Reign as a Warrior in Christ</a:t>
            </a:r>
            <a:endParaRPr lang="en-US" dirty="0"/>
          </a:p>
        </p:txBody>
      </p:sp>
      <p:sp>
        <p:nvSpPr>
          <p:cNvPr id="3" name="Content Placeholder 2"/>
          <p:cNvSpPr>
            <a:spLocks noGrp="1"/>
          </p:cNvSpPr>
          <p:nvPr>
            <p:ph idx="1"/>
          </p:nvPr>
        </p:nvSpPr>
        <p:spPr>
          <a:xfrm>
            <a:off x="304799" y="1283368"/>
            <a:ext cx="11726779" cy="5181600"/>
          </a:xfrm>
        </p:spPr>
        <p:txBody>
          <a:bodyPr>
            <a:normAutofit fontScale="92500" lnSpcReduction="20000"/>
          </a:bodyPr>
          <a:lstStyle/>
          <a:p>
            <a:pPr marL="0" indent="0">
              <a:lnSpc>
                <a:spcPct val="150000"/>
              </a:lnSpc>
              <a:buNone/>
            </a:pPr>
            <a:r>
              <a:rPr lang="en-US" b="1" dirty="0"/>
              <a:t>Luke 10:19</a:t>
            </a:r>
            <a:r>
              <a:rPr lang="en-US" dirty="0"/>
              <a:t>, where Jesus says, “I have given you authority to trample on snakes and scorpions and to overcome all the power of the </a:t>
            </a:r>
            <a:r>
              <a:rPr lang="en-US" dirty="0" smtClean="0"/>
              <a:t>enemy</a:t>
            </a:r>
            <a:r>
              <a:rPr lang="en-US" dirty="0"/>
              <a:t>; nothing will harm you.” </a:t>
            </a:r>
            <a:endParaRPr lang="en-US" dirty="0" smtClean="0"/>
          </a:p>
          <a:p>
            <a:pPr marL="0" indent="0">
              <a:lnSpc>
                <a:spcPct val="150000"/>
              </a:lnSpc>
              <a:buNone/>
            </a:pPr>
            <a:endParaRPr lang="en-US" dirty="0" smtClean="0"/>
          </a:p>
          <a:p>
            <a:pPr marL="0" indent="0">
              <a:lnSpc>
                <a:spcPct val="150000"/>
              </a:lnSpc>
              <a:buNone/>
            </a:pPr>
            <a:r>
              <a:rPr lang="en-US" b="1" dirty="0"/>
              <a:t>Eph. </a:t>
            </a:r>
            <a:r>
              <a:rPr lang="en-US" b="1" dirty="0" smtClean="0"/>
              <a:t>6:10-13</a:t>
            </a:r>
            <a:r>
              <a:rPr lang="en-US" dirty="0" smtClean="0"/>
              <a:t>: </a:t>
            </a:r>
            <a:r>
              <a:rPr lang="en-US" dirty="0"/>
              <a:t>"Finally, my brethren, be strong in the Lord and in the power of His might. Put on the whole armor of G, that you may be able to stand against the wiles of the devil. For we do not wrestle against flesh and blood, but against principalities, against powers, against the rulers of the darkness of this age, against spiritual hosts of wickedness in the heavenly places</a:t>
            </a:r>
            <a:r>
              <a:rPr lang="en-US" dirty="0" smtClean="0"/>
              <a:t>.</a:t>
            </a:r>
            <a:r>
              <a:rPr lang="en-US" b="1" dirty="0"/>
              <a:t> </a:t>
            </a:r>
            <a:r>
              <a:rPr lang="en-US" dirty="0" smtClean="0"/>
              <a:t>Therefore</a:t>
            </a:r>
            <a:r>
              <a:rPr lang="en-US" dirty="0"/>
              <a:t>, take up the whole armor of God, that you may be able to withstand in the evil day, and having done all, to stand."</a:t>
            </a:r>
            <a:r>
              <a:rPr lang="en-US" dirty="0" smtClean="0">
                <a:effectLst/>
              </a:rPr>
              <a:t> </a:t>
            </a:r>
            <a:endParaRPr lang="en-US" dirty="0"/>
          </a:p>
        </p:txBody>
      </p:sp>
    </p:spTree>
    <p:extLst>
      <p:ext uri="{BB962C8B-B14F-4D97-AF65-F5344CB8AC3E}">
        <p14:creationId xmlns:p14="http://schemas.microsoft.com/office/powerpoint/2010/main" val="513514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73864"/>
          </a:xfrm>
        </p:spPr>
        <p:txBody>
          <a:bodyPr/>
          <a:lstStyle/>
          <a:p>
            <a:pPr algn="ctr"/>
            <a:r>
              <a:rPr lang="en-US" b="1" dirty="0" smtClean="0"/>
              <a:t>New Self - You Reign as a Warrior in Christ</a:t>
            </a:r>
            <a:endParaRPr lang="en-US" dirty="0"/>
          </a:p>
        </p:txBody>
      </p:sp>
      <p:sp>
        <p:nvSpPr>
          <p:cNvPr id="3" name="Content Placeholder 2"/>
          <p:cNvSpPr>
            <a:spLocks noGrp="1"/>
          </p:cNvSpPr>
          <p:nvPr>
            <p:ph idx="1"/>
          </p:nvPr>
        </p:nvSpPr>
        <p:spPr>
          <a:xfrm>
            <a:off x="838200" y="1122947"/>
            <a:ext cx="10515600" cy="5054016"/>
          </a:xfrm>
        </p:spPr>
        <p:txBody>
          <a:bodyPr>
            <a:normAutofit fontScale="85000" lnSpcReduction="10000"/>
          </a:bodyPr>
          <a:lstStyle/>
          <a:p>
            <a:pPr marL="0" indent="0">
              <a:lnSpc>
                <a:spcPct val="150000"/>
              </a:lnSpc>
              <a:buNone/>
            </a:pPr>
            <a:r>
              <a:rPr lang="en-US" b="1" dirty="0" smtClean="0"/>
              <a:t>Eph. 6:14-18 </a:t>
            </a:r>
            <a:r>
              <a:rPr lang="en-US" sz="3200" dirty="0" smtClean="0"/>
              <a:t>"</a:t>
            </a:r>
            <a:r>
              <a:rPr lang="en-US" sz="3200" dirty="0"/>
              <a:t>Stand therefore, having girded your waist with truth, having put on the breastplate of righteousness, and having shod your feet with the preparation of the gospel of peace; above all, taking the shield of faith with which you will be able to quench all the fiery darts of the wicked one.</a:t>
            </a:r>
            <a:br>
              <a:rPr lang="en-US" sz="3200" dirty="0"/>
            </a:br>
            <a:r>
              <a:rPr lang="en-US" sz="3200" dirty="0"/>
              <a:t>And take the helmet of salvation, and the sword of the Spirit, which is the word of God; praying always with all prayer and supplication in the Spirit, being watchful to this end with all perseverance and supplication for all the saints."</a:t>
            </a:r>
          </a:p>
        </p:txBody>
      </p:sp>
    </p:spTree>
    <p:extLst>
      <p:ext uri="{BB962C8B-B14F-4D97-AF65-F5344CB8AC3E}">
        <p14:creationId xmlns:p14="http://schemas.microsoft.com/office/powerpoint/2010/main" val="358705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38200" y="319406"/>
            <a:ext cx="10515600" cy="45719"/>
          </a:xfrm>
        </p:spPr>
        <p:txBody>
          <a:bodyPr>
            <a:normAutofit fontScale="90000"/>
          </a:bodyPr>
          <a:lstStyle/>
          <a:p>
            <a:endParaRPr lang="en-US"/>
          </a:p>
        </p:txBody>
      </p:sp>
      <p:sp>
        <p:nvSpPr>
          <p:cNvPr id="3" name="Content Placeholder 2"/>
          <p:cNvSpPr>
            <a:spLocks noGrp="1"/>
          </p:cNvSpPr>
          <p:nvPr>
            <p:ph idx="1"/>
          </p:nvPr>
        </p:nvSpPr>
        <p:spPr>
          <a:xfrm>
            <a:off x="838200" y="449179"/>
            <a:ext cx="10515600" cy="5727784"/>
          </a:xfrm>
        </p:spPr>
        <p:txBody>
          <a:bodyPr>
            <a:normAutofit/>
          </a:bodyPr>
          <a:lstStyle/>
          <a:p>
            <a:pPr marL="0" indent="0" algn="ctr">
              <a:lnSpc>
                <a:spcPct val="150000"/>
              </a:lnSpc>
              <a:buNone/>
            </a:pPr>
            <a:endParaRPr lang="en-US" sz="4400" b="1" dirty="0" smtClean="0"/>
          </a:p>
          <a:p>
            <a:pPr marL="0" indent="0" algn="ctr">
              <a:lnSpc>
                <a:spcPct val="150000"/>
              </a:lnSpc>
              <a:buNone/>
            </a:pPr>
            <a:r>
              <a:rPr lang="en-US" sz="4400" b="1" dirty="0" smtClean="0"/>
              <a:t>Our old self died in Christ </a:t>
            </a:r>
            <a:r>
              <a:rPr lang="mr-IN" sz="4400" b="1" dirty="0" smtClean="0"/>
              <a:t>…</a:t>
            </a:r>
            <a:r>
              <a:rPr lang="en-US" sz="4400" b="1" dirty="0" smtClean="0"/>
              <a:t> </a:t>
            </a:r>
          </a:p>
          <a:p>
            <a:pPr marL="0" indent="0" algn="ctr">
              <a:lnSpc>
                <a:spcPct val="150000"/>
              </a:lnSpc>
              <a:buNone/>
            </a:pPr>
            <a:r>
              <a:rPr lang="mr-IN" sz="4400" b="1" dirty="0" smtClean="0"/>
              <a:t>…</a:t>
            </a:r>
            <a:r>
              <a:rPr lang="en-US" sz="4400" b="1" dirty="0" smtClean="0"/>
              <a:t> that I have become a new creation </a:t>
            </a:r>
            <a:endParaRPr lang="en-US" sz="4400" b="1" dirty="0"/>
          </a:p>
        </p:txBody>
      </p:sp>
    </p:spTree>
    <p:extLst>
      <p:ext uri="{BB962C8B-B14F-4D97-AF65-F5344CB8AC3E}">
        <p14:creationId xmlns:p14="http://schemas.microsoft.com/office/powerpoint/2010/main" val="13853538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TotalTime>
  <Words>751</Words>
  <Application>Microsoft Macintosh PowerPoint</Application>
  <PresentationFormat>Widescreen</PresentationFormat>
  <Paragraphs>34</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Calibri</vt:lpstr>
      <vt:lpstr>Calibri Light</vt:lpstr>
      <vt:lpstr>Mangal</vt:lpstr>
      <vt:lpstr>Arial</vt:lpstr>
      <vt:lpstr>Office Theme</vt:lpstr>
      <vt:lpstr>His Humility for Our Blessing  Rev. Gloria Jun</vt:lpstr>
      <vt:lpstr>Old Man</vt:lpstr>
      <vt:lpstr>New Self</vt:lpstr>
      <vt:lpstr>New Self – You Are Righteous</vt:lpstr>
      <vt:lpstr>New Self – You Reign in Life</vt:lpstr>
      <vt:lpstr>New Self - You Reign as a Warrior in Christ</vt:lpstr>
      <vt:lpstr>New Self - You Reign as a Warrior in Christ</vt:lpstr>
      <vt:lpstr>New Self - You Reign as a Warrior in Christ</vt:lpstr>
      <vt:lpstr>PowerPoint Presentation</vt:lpstr>
    </vt:vector>
  </TitlesOfParts>
  <Company/>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 Humility for Our Blessing  Rev. Gloria Jun</dc:title>
  <dc:creator>Microsoft Office User</dc:creator>
  <cp:lastModifiedBy>Microsoft Office User</cp:lastModifiedBy>
  <cp:revision>4</cp:revision>
  <dcterms:created xsi:type="dcterms:W3CDTF">2024-10-12T20:27:36Z</dcterms:created>
  <dcterms:modified xsi:type="dcterms:W3CDTF">2024-10-12T21:03:26Z</dcterms:modified>
</cp:coreProperties>
</file>