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9" r:id="rId4"/>
    <p:sldId id="276" r:id="rId5"/>
    <p:sldId id="270" r:id="rId6"/>
    <p:sldId id="258" r:id="rId7"/>
    <p:sldId id="259" r:id="rId8"/>
    <p:sldId id="263" r:id="rId9"/>
    <p:sldId id="264" r:id="rId10"/>
    <p:sldId id="266" r:id="rId11"/>
    <p:sldId id="260" r:id="rId12"/>
    <p:sldId id="267" r:id="rId13"/>
    <p:sldId id="268" r:id="rId14"/>
    <p:sldId id="271" r:id="rId15"/>
    <p:sldId id="274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75"/>
    <p:restoredTop sz="94687"/>
  </p:normalViewPr>
  <p:slideViewPr>
    <p:cSldViewPr snapToGrid="0" snapToObjects="1">
      <p:cViewPr varScale="1">
        <p:scale>
          <a:sx n="58" d="100"/>
          <a:sy n="58" d="100"/>
        </p:scale>
        <p:origin x="51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C297E-F962-5444-B278-6F516E3F363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5B10-3770-6E4D-B04A-74EC6CBFF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22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C297E-F962-5444-B278-6F516E3F363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5B10-3770-6E4D-B04A-74EC6CBFF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98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C297E-F962-5444-B278-6F516E3F363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5B10-3770-6E4D-B04A-74EC6CBFF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65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C297E-F962-5444-B278-6F516E3F363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5B10-3770-6E4D-B04A-74EC6CBFF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5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C297E-F962-5444-B278-6F516E3F363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5B10-3770-6E4D-B04A-74EC6CBFF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4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C297E-F962-5444-B278-6F516E3F363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5B10-3770-6E4D-B04A-74EC6CBFF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19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C297E-F962-5444-B278-6F516E3F363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5B10-3770-6E4D-B04A-74EC6CBFF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048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C297E-F962-5444-B278-6F516E3F363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5B10-3770-6E4D-B04A-74EC6CBFF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009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C297E-F962-5444-B278-6F516E3F363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5B10-3770-6E4D-B04A-74EC6CBFF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651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C297E-F962-5444-B278-6F516E3F363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5B10-3770-6E4D-B04A-74EC6CBFF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909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C297E-F962-5444-B278-6F516E3F363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5B10-3770-6E4D-B04A-74EC6CBFF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34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C297E-F962-5444-B278-6F516E3F363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F5B10-3770-6E4D-B04A-74EC6CBFF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599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8168" y="448595"/>
            <a:ext cx="9144000" cy="995194"/>
          </a:xfrm>
        </p:spPr>
        <p:txBody>
          <a:bodyPr/>
          <a:lstStyle/>
          <a:p>
            <a:r>
              <a:rPr lang="en-US" b="1" dirty="0" smtClean="0"/>
              <a:t>Living Word of God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6084" y="1427747"/>
            <a:ext cx="9144000" cy="4860758"/>
          </a:xfrm>
        </p:spPr>
        <p:txBody>
          <a:bodyPr>
            <a:noAutofit/>
          </a:bodyPr>
          <a:lstStyle/>
          <a:p>
            <a:r>
              <a:rPr lang="en-US" sz="4000" dirty="0" smtClean="0"/>
              <a:t>Hebrews 4:12</a:t>
            </a:r>
          </a:p>
          <a:p>
            <a:r>
              <a:rPr lang="en-US" sz="4000" dirty="0">
                <a:solidFill>
                  <a:srgbClr val="FF0000"/>
                </a:solidFill>
              </a:rPr>
              <a:t>For the word of God </a:t>
            </a:r>
            <a:r>
              <a:rPr lang="en-US" sz="4000" i="1" dirty="0">
                <a:solidFill>
                  <a:srgbClr val="FF0000"/>
                </a:solidFill>
              </a:rPr>
              <a:t>is</a:t>
            </a:r>
            <a:r>
              <a:rPr lang="en-US" sz="4000" dirty="0">
                <a:solidFill>
                  <a:srgbClr val="FF0000"/>
                </a:solidFill>
              </a:rPr>
              <a:t> living and powerful, and sharper than any two-edged sword, piercing even to the division of soul and spirit, and of joints and marrow, and is a discerner of the thoughts and intents of the heart.</a:t>
            </a:r>
            <a:r>
              <a:rPr lang="en-US" sz="4000" dirty="0" smtClean="0">
                <a:solidFill>
                  <a:srgbClr val="FF0000"/>
                </a:solidFill>
                <a:effectLst/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612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165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7544" y="649480"/>
            <a:ext cx="7520299" cy="610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69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711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8478" y="615297"/>
            <a:ext cx="6426437" cy="605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89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719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0272" y="683664"/>
            <a:ext cx="7101555" cy="592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28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619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1548" y="470019"/>
            <a:ext cx="7298108" cy="614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2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719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69121"/>
            <a:ext cx="10515600" cy="5407842"/>
          </a:xfrm>
        </p:spPr>
        <p:txBody>
          <a:bodyPr/>
          <a:lstStyle/>
          <a:p>
            <a:pPr marL="514350" lvl="0" indent="-514350" algn="ctr">
              <a:lnSpc>
                <a:spcPct val="150000"/>
              </a:lnSpc>
              <a:spcBef>
                <a:spcPts val="0"/>
              </a:spcBef>
              <a:buFontTx/>
              <a:buAutoNum type="arabicPeriod"/>
              <a:defRPr/>
            </a:pPr>
            <a:r>
              <a:rPr lang="en-US" sz="6000" dirty="0"/>
              <a:t>Logos</a:t>
            </a:r>
          </a:p>
          <a:p>
            <a:pPr marL="514350" lvl="0" indent="-514350" algn="ctr">
              <a:lnSpc>
                <a:spcPct val="150000"/>
              </a:lnSpc>
              <a:spcBef>
                <a:spcPts val="0"/>
              </a:spcBef>
              <a:buFontTx/>
              <a:buAutoNum type="arabicPeriod"/>
              <a:defRPr/>
            </a:pPr>
            <a:r>
              <a:rPr lang="en-US" sz="6000" dirty="0" err="1"/>
              <a:t>Rhema</a:t>
            </a:r>
            <a:endParaRPr lang="en-US" sz="6000" dirty="0"/>
          </a:p>
          <a:p>
            <a:pPr marL="514350" lvl="0" indent="-514350" algn="ctr">
              <a:lnSpc>
                <a:spcPct val="150000"/>
              </a:lnSpc>
              <a:spcBef>
                <a:spcPts val="0"/>
              </a:spcBef>
              <a:buFontTx/>
              <a:buAutoNum type="arabicPeriod"/>
              <a:defRPr/>
            </a:pPr>
            <a:r>
              <a:rPr lang="en-US" sz="6000" dirty="0">
                <a:solidFill>
                  <a:srgbClr val="FF0000"/>
                </a:solidFill>
              </a:rPr>
              <a:t>Holy Living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996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8168" y="448595"/>
            <a:ext cx="9144000" cy="995194"/>
          </a:xfrm>
        </p:spPr>
        <p:txBody>
          <a:bodyPr/>
          <a:lstStyle/>
          <a:p>
            <a:r>
              <a:rPr lang="en-US" b="1" dirty="0" smtClean="0"/>
              <a:t>Living Word of God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6084" y="1427747"/>
            <a:ext cx="9144000" cy="4860758"/>
          </a:xfrm>
        </p:spPr>
        <p:txBody>
          <a:bodyPr>
            <a:noAutofit/>
          </a:bodyPr>
          <a:lstStyle/>
          <a:p>
            <a:r>
              <a:rPr lang="en-US" sz="4000" dirty="0" smtClean="0"/>
              <a:t>Hebrews 4:12</a:t>
            </a:r>
          </a:p>
          <a:p>
            <a:r>
              <a:rPr lang="en-US" sz="4000" dirty="0">
                <a:solidFill>
                  <a:srgbClr val="FF0000"/>
                </a:solidFill>
              </a:rPr>
              <a:t>For the word of God </a:t>
            </a:r>
            <a:r>
              <a:rPr lang="en-US" sz="4000" i="1" dirty="0">
                <a:solidFill>
                  <a:srgbClr val="FF0000"/>
                </a:solidFill>
              </a:rPr>
              <a:t>is</a:t>
            </a:r>
            <a:r>
              <a:rPr lang="en-US" sz="4000" dirty="0">
                <a:solidFill>
                  <a:srgbClr val="FF0000"/>
                </a:solidFill>
              </a:rPr>
              <a:t> living and powerful, and sharper than any two-edged sword, piercing even to the division of soul and spirit, and of joints and marrow, and is a discerner of the thoughts and intents of the heart.</a:t>
            </a:r>
            <a:r>
              <a:rPr lang="en-US" sz="4000" dirty="0" smtClean="0">
                <a:solidFill>
                  <a:srgbClr val="FF0000"/>
                </a:solidFill>
                <a:effectLst/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259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293" y="1525708"/>
            <a:ext cx="10515600" cy="2325321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/>
              <a:t>Prayer of Scripture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926015"/>
            <a:ext cx="10515600" cy="250948"/>
          </a:xfrm>
        </p:spPr>
        <p:txBody>
          <a:bodyPr>
            <a:normAutofit fontScale="47500" lnSpcReduction="20000"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577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000" b="1" dirty="0" smtClean="0"/>
              <a:t>Sermon Points</a:t>
            </a:r>
            <a:endParaRPr lang="en-US" sz="8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4663" y="2130425"/>
            <a:ext cx="10515600" cy="4351338"/>
          </a:xfrm>
        </p:spPr>
        <p:txBody>
          <a:bodyPr>
            <a:normAutofit/>
          </a:bodyPr>
          <a:lstStyle/>
          <a:p>
            <a:pPr marL="514350" marR="0" lvl="0" indent="-5143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6000" dirty="0" smtClean="0"/>
              <a:t>Logos</a:t>
            </a:r>
          </a:p>
          <a:p>
            <a:pPr marL="514350" marR="0" lvl="0" indent="-5143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6000" dirty="0" err="1" smtClean="0"/>
              <a:t>Rhema</a:t>
            </a:r>
            <a:endParaRPr lang="en-US" sz="6000" dirty="0" smtClean="0"/>
          </a:p>
          <a:p>
            <a:pPr marL="514350" marR="0" lvl="0" indent="-5143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6000" dirty="0" smtClean="0"/>
              <a:t>Holy Living</a:t>
            </a:r>
          </a:p>
        </p:txBody>
      </p:sp>
    </p:spTree>
    <p:extLst>
      <p:ext uri="{BB962C8B-B14F-4D97-AF65-F5344CB8AC3E}">
        <p14:creationId xmlns:p14="http://schemas.microsoft.com/office/powerpoint/2010/main" val="1091491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372" y="962500"/>
            <a:ext cx="10515600" cy="4351338"/>
          </a:xfrm>
        </p:spPr>
        <p:txBody>
          <a:bodyPr>
            <a:normAutofit/>
          </a:bodyPr>
          <a:lstStyle/>
          <a:p>
            <a:pPr marL="514350" lvl="0" indent="-514350" algn="ctr">
              <a:lnSpc>
                <a:spcPct val="150000"/>
              </a:lnSpc>
              <a:spcBef>
                <a:spcPts val="0"/>
              </a:spcBef>
              <a:buFontTx/>
              <a:buAutoNum type="arabicPeriod"/>
              <a:defRPr/>
            </a:pPr>
            <a:r>
              <a:rPr lang="en-US" sz="6000" dirty="0">
                <a:solidFill>
                  <a:srgbClr val="FF0000"/>
                </a:solidFill>
              </a:rPr>
              <a:t>Logos</a:t>
            </a:r>
          </a:p>
          <a:p>
            <a:pPr marL="514350" lvl="0" indent="-514350" algn="ctr">
              <a:lnSpc>
                <a:spcPct val="150000"/>
              </a:lnSpc>
              <a:spcBef>
                <a:spcPts val="0"/>
              </a:spcBef>
              <a:buFontTx/>
              <a:buAutoNum type="arabicPeriod"/>
              <a:defRPr/>
            </a:pPr>
            <a:r>
              <a:rPr lang="en-US" sz="6000" dirty="0" err="1"/>
              <a:t>Rhema</a:t>
            </a:r>
            <a:endParaRPr lang="en-US" sz="6000" dirty="0"/>
          </a:p>
          <a:p>
            <a:pPr marL="514350" lvl="0" indent="-514350" algn="ctr">
              <a:lnSpc>
                <a:spcPct val="150000"/>
              </a:lnSpc>
              <a:spcBef>
                <a:spcPts val="0"/>
              </a:spcBef>
              <a:buFontTx/>
              <a:buAutoNum type="arabicPeriod"/>
              <a:defRPr/>
            </a:pPr>
            <a:r>
              <a:rPr lang="en-US" sz="6000" dirty="0"/>
              <a:t>Holy Living</a:t>
            </a:r>
          </a:p>
          <a:p>
            <a:pPr>
              <a:lnSpc>
                <a:spcPct val="150000"/>
              </a:lnSpc>
            </a:pP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279269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6084" y="681644"/>
            <a:ext cx="9144000" cy="5606861"/>
          </a:xfrm>
        </p:spPr>
        <p:txBody>
          <a:bodyPr>
            <a:noAutofit/>
          </a:bodyPr>
          <a:lstStyle/>
          <a:p>
            <a:r>
              <a:rPr lang="en-US" sz="4000" dirty="0" smtClean="0"/>
              <a:t>Hebrews 4:12</a:t>
            </a:r>
          </a:p>
          <a:p>
            <a:r>
              <a:rPr lang="en-US" sz="4000" dirty="0" smtClean="0">
                <a:solidFill>
                  <a:srgbClr val="FF0000"/>
                </a:solidFill>
              </a:rPr>
              <a:t>Logos </a:t>
            </a:r>
            <a:r>
              <a:rPr lang="en-US" sz="4000" i="1" dirty="0" smtClean="0"/>
              <a:t>is</a:t>
            </a:r>
            <a:r>
              <a:rPr lang="en-US" sz="4000" dirty="0" smtClean="0"/>
              <a:t> living and powerful, sharper than any two-edged sword, piercing even to the division of soul and spirit, and of joints and marrow, and is a discerner of the thoughts and intents of the heart.</a:t>
            </a:r>
            <a:r>
              <a:rPr lang="en-US" sz="4000" dirty="0" smtClean="0">
                <a:effectLst/>
              </a:rPr>
              <a:t>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32923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719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21293"/>
            <a:ext cx="10515600" cy="5655669"/>
          </a:xfrm>
        </p:spPr>
        <p:txBody>
          <a:bodyPr/>
          <a:lstStyle/>
          <a:p>
            <a:pPr marL="514350" lvl="0" indent="-514350" algn="ctr">
              <a:lnSpc>
                <a:spcPct val="150000"/>
              </a:lnSpc>
              <a:spcBef>
                <a:spcPts val="0"/>
              </a:spcBef>
              <a:buFontTx/>
              <a:buAutoNum type="arabicPeriod"/>
              <a:defRPr/>
            </a:pPr>
            <a:r>
              <a:rPr lang="en-US" sz="6000" dirty="0"/>
              <a:t>Logos</a:t>
            </a:r>
          </a:p>
          <a:p>
            <a:pPr marL="514350" lvl="0" indent="-514350" algn="ctr">
              <a:lnSpc>
                <a:spcPct val="150000"/>
              </a:lnSpc>
              <a:spcBef>
                <a:spcPts val="0"/>
              </a:spcBef>
              <a:buFontTx/>
              <a:buAutoNum type="arabicPeriod"/>
              <a:defRPr/>
            </a:pPr>
            <a:r>
              <a:rPr lang="en-US" sz="6000" dirty="0" err="1">
                <a:solidFill>
                  <a:srgbClr val="FF0000"/>
                </a:solidFill>
              </a:rPr>
              <a:t>Rhema</a:t>
            </a:r>
            <a:endParaRPr lang="en-US" sz="6000" dirty="0">
              <a:solidFill>
                <a:srgbClr val="FF0000"/>
              </a:solidFill>
            </a:endParaRPr>
          </a:p>
          <a:p>
            <a:pPr marL="514350" lvl="0" indent="-514350" algn="ctr">
              <a:lnSpc>
                <a:spcPct val="150000"/>
              </a:lnSpc>
              <a:spcBef>
                <a:spcPts val="0"/>
              </a:spcBef>
              <a:buFontTx/>
              <a:buAutoNum type="arabicPeriod"/>
              <a:defRPr/>
            </a:pPr>
            <a:r>
              <a:rPr lang="en-US" sz="6000" dirty="0"/>
              <a:t>Holy Living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63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Examples of </a:t>
            </a:r>
            <a:r>
              <a:rPr lang="en-US" sz="6000" b="1" dirty="0" err="1" smtClean="0"/>
              <a:t>Rhema</a:t>
            </a:r>
            <a:r>
              <a:rPr lang="en-US" sz="6000" b="1" dirty="0" smtClean="0"/>
              <a:t> 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4060"/>
            <a:ext cx="10515600" cy="4672903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Matthew 4:4</a:t>
            </a:r>
            <a:endParaRPr lang="en-US" b="1" dirty="0"/>
          </a:p>
          <a:p>
            <a:pPr marL="0" lv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FF0000"/>
                </a:solidFill>
              </a:rPr>
              <a:t>"But He answered and said, 'It is written, ‘Man shall not live by bread alone, but by every word (</a:t>
            </a:r>
            <a:r>
              <a:rPr lang="en-US" b="1" i="1" dirty="0" err="1">
                <a:solidFill>
                  <a:srgbClr val="FF0000"/>
                </a:solidFill>
              </a:rPr>
              <a:t>rhema</a:t>
            </a:r>
            <a:r>
              <a:rPr lang="en-US" b="1" dirty="0">
                <a:solidFill>
                  <a:srgbClr val="FF0000"/>
                </a:solidFill>
              </a:rPr>
              <a:t>) that proceeds from the mouth of God.'”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Luke 1:37-38</a:t>
            </a:r>
            <a:endParaRPr lang="en-US" b="1" dirty="0"/>
          </a:p>
          <a:p>
            <a:pPr marL="0" lv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FF0000"/>
                </a:solidFill>
              </a:rPr>
              <a:t>“For with God nothing shall be impossible. And Mary said, ‘Behold the maidservant of the Lord! Let it be to me according to your word (</a:t>
            </a:r>
            <a:r>
              <a:rPr lang="en-US" b="1" i="1" dirty="0" err="1">
                <a:solidFill>
                  <a:srgbClr val="FF0000"/>
                </a:solidFill>
              </a:rPr>
              <a:t>rhema</a:t>
            </a:r>
            <a:r>
              <a:rPr lang="en-US" b="1" dirty="0">
                <a:solidFill>
                  <a:srgbClr val="FF0000"/>
                </a:solidFill>
              </a:rPr>
              <a:t>).’ And the angel departed from her.”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63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00755"/>
            <a:ext cx="10515600" cy="5476207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John 6:63</a:t>
            </a:r>
            <a:endParaRPr lang="en-US" b="1" dirty="0"/>
          </a:p>
          <a:p>
            <a:pPr marL="0" lv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FF0000"/>
                </a:solidFill>
              </a:rPr>
              <a:t>“It is the Spirit who gives life; the flesh profits nothing. The words (</a:t>
            </a:r>
            <a:r>
              <a:rPr lang="en-US" b="1" i="1" dirty="0" err="1">
                <a:solidFill>
                  <a:srgbClr val="FF0000"/>
                </a:solidFill>
              </a:rPr>
              <a:t>rhema</a:t>
            </a:r>
            <a:r>
              <a:rPr lang="en-US" b="1" dirty="0">
                <a:solidFill>
                  <a:srgbClr val="FF0000"/>
                </a:solidFill>
              </a:rPr>
              <a:t>) that I speak to you are spirit, and they are life.”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Luke 5:5</a:t>
            </a:r>
            <a:endParaRPr lang="en-US" b="1" dirty="0"/>
          </a:p>
          <a:p>
            <a:pPr marL="0" lv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FF0000"/>
                </a:solidFill>
              </a:rPr>
              <a:t>“But Simon answered and said to Him, ‘Master, we have toiled all night and caught nothing; nevertheless at Your word (</a:t>
            </a:r>
            <a:r>
              <a:rPr lang="en-US" b="1" i="1" dirty="0" err="1">
                <a:solidFill>
                  <a:srgbClr val="FF0000"/>
                </a:solidFill>
              </a:rPr>
              <a:t>rhema</a:t>
            </a:r>
            <a:r>
              <a:rPr lang="en-US" b="1" dirty="0">
                <a:solidFill>
                  <a:srgbClr val="FF0000"/>
                </a:solidFill>
              </a:rPr>
              <a:t>) I will let down the net.’”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269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1207" y="760576"/>
            <a:ext cx="6135881" cy="53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87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A living soul</a:t>
            </a:r>
            <a:endParaRPr lang="en-US" sz="6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5767" y="1572425"/>
            <a:ext cx="5529129" cy="501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7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202</Words>
  <Application>Microsoft Office PowerPoint</Application>
  <PresentationFormat>Widescreen</PresentationFormat>
  <Paragraphs>32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Living Word of God</vt:lpstr>
      <vt:lpstr>Sermon Points</vt:lpstr>
      <vt:lpstr>PowerPoint Presentation</vt:lpstr>
      <vt:lpstr>PowerPoint Presentation</vt:lpstr>
      <vt:lpstr>PowerPoint Presentation</vt:lpstr>
      <vt:lpstr>Examples of Rhema </vt:lpstr>
      <vt:lpstr>PowerPoint Presentation</vt:lpstr>
      <vt:lpstr>PowerPoint Presentation</vt:lpstr>
      <vt:lpstr>A living soul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Living Word of God</vt:lpstr>
      <vt:lpstr>Prayer of Scripture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Living Word of God</dc:title>
  <dc:creator>Microsoft Office User</dc:creator>
  <cp:lastModifiedBy>Microsoft account</cp:lastModifiedBy>
  <cp:revision>11</cp:revision>
  <dcterms:created xsi:type="dcterms:W3CDTF">2024-11-09T20:13:13Z</dcterms:created>
  <dcterms:modified xsi:type="dcterms:W3CDTF">2024-11-10T15:28:09Z</dcterms:modified>
</cp:coreProperties>
</file>