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58" r:id="rId5"/>
    <p:sldId id="259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87"/>
  </p:normalViewPr>
  <p:slideViewPr>
    <p:cSldViewPr snapToGrid="0" snapToObjects="1">
      <p:cViewPr varScale="1">
        <p:scale>
          <a:sx n="80" d="100"/>
          <a:sy n="80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9138" y="1604211"/>
            <a:ext cx="8689976" cy="96252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Christ, my living water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844" y="3035969"/>
            <a:ext cx="8689976" cy="13715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                               Rev. Gloria </a:t>
            </a:r>
            <a:r>
              <a:rPr lang="en-US" sz="4000" b="1" dirty="0" err="1" smtClean="0"/>
              <a:t>jun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8673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04800"/>
            <a:ext cx="10364451" cy="1042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John </a:t>
            </a:r>
            <a:r>
              <a:rPr lang="en-US" dirty="0"/>
              <a:t>4:5-14</a:t>
            </a:r>
            <a:br>
              <a:rPr lang="en-US" dirty="0"/>
            </a:br>
            <a:r>
              <a:rPr lang="en-US" dirty="0"/>
              <a:t>New King James Version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99411"/>
            <a:ext cx="10363826" cy="5558589"/>
          </a:xfrm>
        </p:spPr>
        <p:txBody>
          <a:bodyPr>
            <a:normAutofit fontScale="85000" lnSpcReduction="10000"/>
          </a:bodyPr>
          <a:lstStyle/>
          <a:p>
            <a:r>
              <a:rPr lang="en-US" b="1" baseline="30000" dirty="0"/>
              <a:t>5 </a:t>
            </a:r>
            <a:r>
              <a:rPr lang="en-US" dirty="0"/>
              <a:t>So He came to a city of Samaria which is called </a:t>
            </a:r>
            <a:r>
              <a:rPr lang="en-US" dirty="0" err="1"/>
              <a:t>Sychar</a:t>
            </a:r>
            <a:r>
              <a:rPr lang="en-US" dirty="0"/>
              <a:t>, near the plot of ground that Jacob gave to his son Joseph. </a:t>
            </a:r>
            <a:r>
              <a:rPr lang="en-US" b="1" baseline="30000" dirty="0"/>
              <a:t>6 </a:t>
            </a:r>
            <a:r>
              <a:rPr lang="en-US" dirty="0"/>
              <a:t>Now Jacob’s well was there. Jesus therefore, being wearied from </a:t>
            </a:r>
            <a:r>
              <a:rPr lang="en-US" i="1" dirty="0"/>
              <a:t>His</a:t>
            </a:r>
            <a:r>
              <a:rPr lang="en-US" dirty="0"/>
              <a:t> journey, sat thus by the well. It was about the sixth hour.</a:t>
            </a:r>
          </a:p>
          <a:p>
            <a:r>
              <a:rPr lang="en-US" b="1" baseline="30000" dirty="0"/>
              <a:t>7 </a:t>
            </a:r>
            <a:r>
              <a:rPr lang="en-US" dirty="0"/>
              <a:t>A woman of Samaria came to draw water. Jesus said to her, “Give Me a drink.” </a:t>
            </a:r>
            <a:r>
              <a:rPr lang="en-US" b="1" baseline="30000" dirty="0"/>
              <a:t>8 </a:t>
            </a:r>
            <a:r>
              <a:rPr lang="en-US" dirty="0"/>
              <a:t>For His disciples had gone away into the city to buy food.</a:t>
            </a:r>
          </a:p>
          <a:p>
            <a:r>
              <a:rPr lang="en-US" b="1" baseline="30000" dirty="0"/>
              <a:t>9 </a:t>
            </a:r>
            <a:r>
              <a:rPr lang="en-US" dirty="0"/>
              <a:t>Then the woman of Samaria said to Him, “How is it that You, being a Jew, ask a drink from me, a Samaritan woman?” For Jews have no dealings with Samaritans.</a:t>
            </a:r>
          </a:p>
          <a:p>
            <a:r>
              <a:rPr lang="en-US" b="1" baseline="30000" dirty="0"/>
              <a:t>10 </a:t>
            </a:r>
            <a:r>
              <a:rPr lang="en-US" dirty="0"/>
              <a:t>Jesus answered and said to her, “If you knew the gift of God, and who it is who says to you, ‘Give Me a drink,’ you would have asked Him, and He would have given you living water.”</a:t>
            </a:r>
          </a:p>
          <a:p>
            <a:r>
              <a:rPr lang="en-US" b="1" baseline="30000" dirty="0"/>
              <a:t>11 </a:t>
            </a:r>
            <a:r>
              <a:rPr lang="en-US" dirty="0"/>
              <a:t>The woman said to Him, “Sir, You have nothing to draw with, and the well is deep. Where then do You get that living water? </a:t>
            </a:r>
            <a:r>
              <a:rPr lang="en-US" b="1" baseline="30000" dirty="0"/>
              <a:t>12 </a:t>
            </a:r>
            <a:r>
              <a:rPr lang="en-US" dirty="0"/>
              <a:t>Are You greater than our father Jacob, who gave us the well, and drank from it himself, as well as his sons and his livestock?”</a:t>
            </a:r>
          </a:p>
          <a:p>
            <a:r>
              <a:rPr lang="en-US" b="1" baseline="30000" dirty="0"/>
              <a:t>13 </a:t>
            </a:r>
            <a:r>
              <a:rPr lang="en-US" dirty="0"/>
              <a:t>Jesus answered and said to her, “Whoever drinks of this water will thirst again, </a:t>
            </a:r>
            <a:r>
              <a:rPr lang="en-US" b="1" baseline="30000" dirty="0"/>
              <a:t>14 </a:t>
            </a:r>
            <a:r>
              <a:rPr lang="en-US" dirty="0"/>
              <a:t>but whoever drinks of the water that I shall give him will never thirst. But the water that I shall give him will become in him a fountain of water springing up into everlasting life.”</a:t>
            </a:r>
          </a:p>
        </p:txBody>
      </p:sp>
    </p:spTree>
    <p:extLst>
      <p:ext uri="{BB962C8B-B14F-4D97-AF65-F5344CB8AC3E}">
        <p14:creationId xmlns:p14="http://schemas.microsoft.com/office/powerpoint/2010/main" val="205202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9138" y="1604211"/>
            <a:ext cx="8689976" cy="96252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Christ, my living water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844" y="3035969"/>
            <a:ext cx="8689976" cy="13715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                               Rev. Gloria </a:t>
            </a:r>
            <a:r>
              <a:rPr lang="en-US" sz="4000" b="1" dirty="0" err="1" smtClean="0"/>
              <a:t>jun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9419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17" y="121211"/>
            <a:ext cx="10364451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137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4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85" y="0"/>
            <a:ext cx="10364451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304800"/>
            <a:ext cx="8149389" cy="6553200"/>
          </a:xfrm>
        </p:spPr>
      </p:pic>
    </p:spTree>
    <p:extLst>
      <p:ext uri="{BB962C8B-B14F-4D97-AF65-F5344CB8AC3E}">
        <p14:creationId xmlns:p14="http://schemas.microsoft.com/office/powerpoint/2010/main" val="160155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8759"/>
            <a:ext cx="10364451" cy="946483"/>
          </a:xfrm>
        </p:spPr>
        <p:txBody>
          <a:bodyPr>
            <a:normAutofit/>
          </a:bodyPr>
          <a:lstStyle/>
          <a:p>
            <a:r>
              <a:rPr lang="en-US" dirty="0" smtClean="0"/>
              <a:t>Christ is my living water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47" y="1058779"/>
            <a:ext cx="7459579" cy="5799221"/>
          </a:xfrm>
        </p:spPr>
      </p:pic>
    </p:spTree>
    <p:extLst>
      <p:ext uri="{BB962C8B-B14F-4D97-AF65-F5344CB8AC3E}">
        <p14:creationId xmlns:p14="http://schemas.microsoft.com/office/powerpoint/2010/main" val="80155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33137"/>
            <a:ext cx="10364451" cy="834189"/>
          </a:xfrm>
        </p:spPr>
        <p:txBody>
          <a:bodyPr/>
          <a:lstStyle/>
          <a:p>
            <a:r>
              <a:rPr lang="en-US" b="1" dirty="0" smtClean="0"/>
              <a:t>My life is in you lord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83368"/>
            <a:ext cx="10363826" cy="5574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My life is in You, Lord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My strength is in You, Lord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My hope is in You, Lord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You, it's in </a:t>
            </a:r>
            <a:r>
              <a:rPr lang="en-US" sz="2800" dirty="0" smtClean="0"/>
              <a:t>You (2X)</a:t>
            </a:r>
          </a:p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 will praise You with all of my life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 will praise You with all of my strength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With all of my life, with all of my strength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All my hope is in 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846018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41</TotalTime>
  <Words>39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Tw Cen MT</vt:lpstr>
      <vt:lpstr>Arial</vt:lpstr>
      <vt:lpstr>Droplet</vt:lpstr>
      <vt:lpstr>Christ, my living water</vt:lpstr>
      <vt:lpstr>  John 4:5-14 New King James Version  </vt:lpstr>
      <vt:lpstr>Christ, my living water</vt:lpstr>
      <vt:lpstr>PowerPoint Presentation</vt:lpstr>
      <vt:lpstr>PowerPoint Presentation</vt:lpstr>
      <vt:lpstr>Christ is my living water</vt:lpstr>
      <vt:lpstr>My life is in you lord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Christ, my living water</dc:title>
  <dc:creator>Microsoft Office User</dc:creator>
  <cp:lastModifiedBy>Microsoft Office User</cp:lastModifiedBy>
  <cp:revision>4</cp:revision>
  <dcterms:created xsi:type="dcterms:W3CDTF">2025-01-12T00:36:53Z</dcterms:created>
  <dcterms:modified xsi:type="dcterms:W3CDTF">2025-01-12T01:18:17Z</dcterms:modified>
</cp:coreProperties>
</file>