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94687"/>
  </p:normalViewPr>
  <p:slideViewPr>
    <p:cSldViewPr snapToGrid="0" snapToObjects="1">
      <p:cViewPr varScale="1">
        <p:scale>
          <a:sx n="58" d="100"/>
          <a:sy n="58" d="100"/>
        </p:scale>
        <p:origin x="3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1/19/2025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1/19/2025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biblegateway.com/passage/?search=John%206:22-35%20&amp;version=NKJV#fen-NKJV-26280b" TargetMode="External"/><Relationship Id="rId2" Type="http://schemas.openxmlformats.org/officeDocument/2006/relationships/hyperlink" Target="https://www.biblegateway.com/passage/?search=John%206:22-35%20&amp;version=NKJV#fen-NKJV-26280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2465" y="256674"/>
            <a:ext cx="8676222" cy="1716505"/>
          </a:xfrm>
        </p:spPr>
        <p:txBody>
          <a:bodyPr>
            <a:noAutofit/>
          </a:bodyPr>
          <a:lstStyle/>
          <a:p>
            <a:r>
              <a:rPr lang="en-US" dirty="0" smtClean="0">
                <a:solidFill>
                  <a:schemeClr val="accent5"/>
                </a:solidFill>
              </a:rPr>
              <a:t>Christ, My bread of life </a:t>
            </a:r>
            <a:r>
              <a:rPr lang="en-US" dirty="0" smtClean="0"/>
              <a:t/>
            </a:r>
            <a:br>
              <a:rPr lang="en-US" dirty="0" smtClean="0"/>
            </a:br>
            <a:r>
              <a:rPr lang="en-US" dirty="0" smtClean="0"/>
              <a:t>                            </a:t>
            </a:r>
            <a:r>
              <a:rPr lang="en-US" sz="2400" dirty="0"/>
              <a:t>Rev. Gloria </a:t>
            </a:r>
            <a:r>
              <a:rPr lang="en-US" sz="2400" dirty="0" err="1"/>
              <a:t>jun</a:t>
            </a:r>
            <a:endParaRPr lang="en-US" sz="2400" dirty="0"/>
          </a:p>
        </p:txBody>
      </p:sp>
      <p:pic>
        <p:nvPicPr>
          <p:cNvPr id="6" name="Picture 5"/>
          <p:cNvPicPr>
            <a:picLocks noChangeAspect="1"/>
          </p:cNvPicPr>
          <p:nvPr/>
        </p:nvPicPr>
        <p:blipFill>
          <a:blip r:embed="rId2"/>
          <a:stretch>
            <a:fillRect/>
          </a:stretch>
        </p:blipFill>
        <p:spPr>
          <a:xfrm>
            <a:off x="3336758" y="1989220"/>
            <a:ext cx="6188242" cy="4868779"/>
          </a:xfrm>
          <a:prstGeom prst="rect">
            <a:avLst/>
          </a:prstGeom>
        </p:spPr>
      </p:pic>
      <p:sp>
        <p:nvSpPr>
          <p:cNvPr id="3" name="Subtitle 2"/>
          <p:cNvSpPr>
            <a:spLocks noGrp="1"/>
          </p:cNvSpPr>
          <p:nvPr>
            <p:ph type="subTitle" idx="1"/>
          </p:nvPr>
        </p:nvSpPr>
        <p:spPr>
          <a:xfrm>
            <a:off x="1026695" y="1941094"/>
            <a:ext cx="10218821" cy="4916906"/>
          </a:xfrm>
        </p:spPr>
        <p:txBody>
          <a:bodyPr/>
          <a:lstStyle/>
          <a:p>
            <a:endParaRPr lang="en-US" dirty="0"/>
          </a:p>
        </p:txBody>
      </p:sp>
    </p:spTree>
    <p:extLst>
      <p:ext uri="{BB962C8B-B14F-4D97-AF65-F5344CB8AC3E}">
        <p14:creationId xmlns:p14="http://schemas.microsoft.com/office/powerpoint/2010/main" val="596211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45719"/>
          </a:xfrm>
        </p:spPr>
        <p:txBody>
          <a:bodyPr>
            <a:normAutofit fontScale="90000"/>
          </a:bodyPr>
          <a:lstStyle/>
          <a:p>
            <a:endParaRPr lang="en-US"/>
          </a:p>
        </p:txBody>
      </p:sp>
      <p:sp>
        <p:nvSpPr>
          <p:cNvPr id="3" name="Content Placeholder 2"/>
          <p:cNvSpPr>
            <a:spLocks noGrp="1"/>
          </p:cNvSpPr>
          <p:nvPr>
            <p:ph idx="1"/>
          </p:nvPr>
        </p:nvSpPr>
        <p:spPr>
          <a:xfrm>
            <a:off x="1141413" y="593559"/>
            <a:ext cx="9905998" cy="5197642"/>
          </a:xfrm>
        </p:spPr>
        <p:txBody>
          <a:bodyPr>
            <a:noAutofit/>
          </a:bodyPr>
          <a:lstStyle/>
          <a:p>
            <a:pPr marL="0" indent="0">
              <a:buNone/>
            </a:pPr>
            <a:r>
              <a:rPr lang="en-US" sz="2800" b="1" baseline="30000" dirty="0">
                <a:effectLst/>
              </a:rPr>
              <a:t>22 </a:t>
            </a:r>
            <a:r>
              <a:rPr lang="en-US" sz="2800" dirty="0">
                <a:effectLst/>
              </a:rPr>
              <a:t>On the following day, when the people who were standing on the other side of the sea saw that there was no other boat there, except </a:t>
            </a:r>
            <a:r>
              <a:rPr lang="en-US" sz="2800" baseline="30000" dirty="0">
                <a:effectLst/>
              </a:rPr>
              <a:t>[</a:t>
            </a:r>
            <a:r>
              <a:rPr lang="en-US" sz="2800" baseline="30000" dirty="0">
                <a:effectLst/>
                <a:hlinkClick r:id="rId2" tooltip="See footnote a"/>
              </a:rPr>
              <a:t>a</a:t>
            </a:r>
            <a:r>
              <a:rPr lang="en-US" sz="2800" baseline="30000" dirty="0">
                <a:effectLst/>
              </a:rPr>
              <a:t>]</a:t>
            </a:r>
            <a:r>
              <a:rPr lang="en-US" sz="2800" dirty="0">
                <a:effectLst/>
              </a:rPr>
              <a:t>that one </a:t>
            </a:r>
            <a:r>
              <a:rPr lang="en-US" sz="2800" baseline="30000" dirty="0">
                <a:effectLst/>
              </a:rPr>
              <a:t>[</a:t>
            </a:r>
            <a:r>
              <a:rPr lang="en-US" sz="2800" baseline="30000" dirty="0">
                <a:effectLst/>
                <a:hlinkClick r:id="rId3" tooltip="See footnote b"/>
              </a:rPr>
              <a:t>b</a:t>
            </a:r>
            <a:r>
              <a:rPr lang="en-US" sz="2800" baseline="30000" dirty="0">
                <a:effectLst/>
              </a:rPr>
              <a:t>]</a:t>
            </a:r>
            <a:r>
              <a:rPr lang="en-US" sz="2800" dirty="0">
                <a:effectLst/>
              </a:rPr>
              <a:t>which His disciples had entered, and that Jesus had not entered the boat with His disciples, but His disciples had gone away alone— </a:t>
            </a:r>
            <a:r>
              <a:rPr lang="en-US" sz="2800" b="1" baseline="30000" dirty="0">
                <a:effectLst/>
              </a:rPr>
              <a:t>23 </a:t>
            </a:r>
            <a:r>
              <a:rPr lang="en-US" sz="2800" dirty="0">
                <a:effectLst/>
              </a:rPr>
              <a:t>however, other boats came from </a:t>
            </a:r>
            <a:r>
              <a:rPr lang="en-US" sz="2800" dirty="0" err="1">
                <a:effectLst/>
              </a:rPr>
              <a:t>Tiberias</a:t>
            </a:r>
            <a:r>
              <a:rPr lang="en-US" sz="2800" dirty="0">
                <a:effectLst/>
              </a:rPr>
              <a:t>, near the place where they ate bread after the Lord had given thanks— </a:t>
            </a:r>
            <a:r>
              <a:rPr lang="en-US" sz="2800" b="1" baseline="30000" dirty="0">
                <a:effectLst/>
              </a:rPr>
              <a:t>24 </a:t>
            </a:r>
            <a:r>
              <a:rPr lang="en-US" sz="2800" dirty="0">
                <a:effectLst/>
              </a:rPr>
              <a:t>when the people therefore saw that Jesus was not there, nor His disciples, they also got into boats and came to Capernaum, seeking Jesus. </a:t>
            </a:r>
            <a:r>
              <a:rPr lang="en-US" sz="2800" b="1" baseline="30000" dirty="0">
                <a:effectLst/>
              </a:rPr>
              <a:t>25 </a:t>
            </a:r>
            <a:r>
              <a:rPr lang="en-US" sz="2800" dirty="0">
                <a:effectLst/>
              </a:rPr>
              <a:t>And when they found Him on the other side of the sea, they said to Him, “Rabbi, when did You come here?”</a:t>
            </a:r>
            <a:endParaRPr lang="en-US" sz="2800" dirty="0"/>
          </a:p>
        </p:txBody>
      </p:sp>
    </p:spTree>
    <p:extLst>
      <p:ext uri="{BB962C8B-B14F-4D97-AF65-F5344CB8AC3E}">
        <p14:creationId xmlns:p14="http://schemas.microsoft.com/office/powerpoint/2010/main" val="1946742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141413" y="563881"/>
            <a:ext cx="9905998" cy="45719"/>
          </a:xfrm>
        </p:spPr>
        <p:txBody>
          <a:bodyPr>
            <a:normAutofit fontScale="90000"/>
          </a:bodyPr>
          <a:lstStyle/>
          <a:p>
            <a:endParaRPr lang="en-US"/>
          </a:p>
        </p:txBody>
      </p:sp>
      <p:sp>
        <p:nvSpPr>
          <p:cNvPr id="3" name="Content Placeholder 2"/>
          <p:cNvSpPr>
            <a:spLocks noGrp="1"/>
          </p:cNvSpPr>
          <p:nvPr>
            <p:ph idx="1"/>
          </p:nvPr>
        </p:nvSpPr>
        <p:spPr>
          <a:xfrm>
            <a:off x="1141413" y="385011"/>
            <a:ext cx="9905998" cy="5406189"/>
          </a:xfrm>
        </p:spPr>
        <p:txBody>
          <a:bodyPr>
            <a:normAutofit fontScale="92500"/>
          </a:bodyPr>
          <a:lstStyle/>
          <a:p>
            <a:pPr marL="0" indent="0">
              <a:buNone/>
            </a:pPr>
            <a:r>
              <a:rPr lang="en-US" sz="2800" b="1" baseline="30000" dirty="0">
                <a:effectLst/>
              </a:rPr>
              <a:t>26 </a:t>
            </a:r>
            <a:r>
              <a:rPr lang="en-US" sz="2800" dirty="0">
                <a:effectLst/>
              </a:rPr>
              <a:t>Jesus answered them and said, “Most assuredly, I say to you, you seek Me, not because you saw the signs, but because you ate of the loaves and were filled. </a:t>
            </a:r>
            <a:r>
              <a:rPr lang="en-US" sz="2800" b="1" baseline="30000" dirty="0">
                <a:effectLst/>
              </a:rPr>
              <a:t>27 </a:t>
            </a:r>
            <a:r>
              <a:rPr lang="en-US" sz="2800" dirty="0">
                <a:effectLst/>
              </a:rPr>
              <a:t>Do not labor for the food which perishes, but for the food which endures to everlasting life, which the Son of Man will give you, because God the Father has set His seal on Him.”</a:t>
            </a:r>
          </a:p>
          <a:p>
            <a:pPr marL="0" indent="0">
              <a:buNone/>
            </a:pPr>
            <a:r>
              <a:rPr lang="en-US" sz="2800" b="1" baseline="30000" dirty="0">
                <a:effectLst/>
              </a:rPr>
              <a:t>28 </a:t>
            </a:r>
            <a:r>
              <a:rPr lang="en-US" sz="2800" dirty="0">
                <a:effectLst/>
              </a:rPr>
              <a:t>Then they said to Him, “What shall we do, that we may work the works of God?”</a:t>
            </a:r>
          </a:p>
          <a:p>
            <a:pPr marL="0" indent="0">
              <a:buNone/>
            </a:pPr>
            <a:r>
              <a:rPr lang="en-US" sz="2800" b="1" baseline="30000" dirty="0">
                <a:effectLst/>
              </a:rPr>
              <a:t>29 </a:t>
            </a:r>
            <a:r>
              <a:rPr lang="en-US" sz="2800" dirty="0">
                <a:effectLst/>
              </a:rPr>
              <a:t>Jesus answered and said to them, “This is the work of God, that you believe in Him whom He sent.”</a:t>
            </a:r>
          </a:p>
          <a:p>
            <a:pPr marL="0" indent="0">
              <a:buNone/>
            </a:pPr>
            <a:r>
              <a:rPr lang="en-US" sz="2800" b="1" baseline="30000" dirty="0">
                <a:effectLst/>
              </a:rPr>
              <a:t>30 </a:t>
            </a:r>
            <a:r>
              <a:rPr lang="en-US" sz="2800" dirty="0">
                <a:effectLst/>
              </a:rPr>
              <a:t>Therefore they said to Him, “What sign will You perform then, that we may see it and believe You? What work will You do? </a:t>
            </a:r>
            <a:endParaRPr lang="en-US" sz="2800" dirty="0" smtClean="0">
              <a:effectLst/>
            </a:endParaRPr>
          </a:p>
          <a:p>
            <a:endParaRPr lang="en-US" b="1" baseline="30000" dirty="0">
              <a:effectLst/>
            </a:endParaRPr>
          </a:p>
        </p:txBody>
      </p:sp>
    </p:spTree>
    <p:extLst>
      <p:ext uri="{BB962C8B-B14F-4D97-AF65-F5344CB8AC3E}">
        <p14:creationId xmlns:p14="http://schemas.microsoft.com/office/powerpoint/2010/main" val="1171076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82" y="176463"/>
            <a:ext cx="9905998" cy="45719"/>
          </a:xfrm>
        </p:spPr>
        <p:txBody>
          <a:bodyPr>
            <a:normAutofit fontScale="90000"/>
          </a:bodyPr>
          <a:lstStyle/>
          <a:p>
            <a:endParaRPr lang="en-US"/>
          </a:p>
        </p:txBody>
      </p:sp>
      <p:sp>
        <p:nvSpPr>
          <p:cNvPr id="3" name="Content Placeholder 2"/>
          <p:cNvSpPr>
            <a:spLocks noGrp="1"/>
          </p:cNvSpPr>
          <p:nvPr>
            <p:ph idx="1"/>
          </p:nvPr>
        </p:nvSpPr>
        <p:spPr>
          <a:xfrm>
            <a:off x="1141413" y="914400"/>
            <a:ext cx="9905998" cy="4876801"/>
          </a:xfrm>
        </p:spPr>
        <p:txBody>
          <a:bodyPr>
            <a:normAutofit lnSpcReduction="10000"/>
          </a:bodyPr>
          <a:lstStyle/>
          <a:p>
            <a:pPr marL="0" indent="0">
              <a:buNone/>
            </a:pPr>
            <a:r>
              <a:rPr lang="en-US" sz="2800" b="1" baseline="30000" dirty="0">
                <a:effectLst/>
              </a:rPr>
              <a:t>31 </a:t>
            </a:r>
            <a:r>
              <a:rPr lang="en-US" sz="2800" dirty="0">
                <a:effectLst/>
              </a:rPr>
              <a:t>Our fathers ate the manna in the desert; as it is written, ‘He gave them bread from heaven to eat.’ ”</a:t>
            </a:r>
          </a:p>
          <a:p>
            <a:pPr marL="0" indent="0">
              <a:buNone/>
            </a:pPr>
            <a:r>
              <a:rPr lang="en-US" sz="2800" b="1" baseline="30000" dirty="0">
                <a:effectLst/>
              </a:rPr>
              <a:t>32 </a:t>
            </a:r>
            <a:r>
              <a:rPr lang="en-US" sz="2800" dirty="0">
                <a:effectLst/>
              </a:rPr>
              <a:t>Then Jesus said to them, “Most assuredly, I say to you, Moses did not give you the bread from heaven, but My Father gives you the true bread from heaven. </a:t>
            </a:r>
            <a:r>
              <a:rPr lang="en-US" sz="2800" b="1" baseline="30000" dirty="0">
                <a:effectLst/>
              </a:rPr>
              <a:t>33 </a:t>
            </a:r>
            <a:r>
              <a:rPr lang="en-US" sz="2800" dirty="0">
                <a:effectLst/>
              </a:rPr>
              <a:t>For the bread of God is He who comes down from heaven and gives life to the world.”</a:t>
            </a:r>
          </a:p>
          <a:p>
            <a:pPr marL="0" indent="0">
              <a:buNone/>
            </a:pPr>
            <a:r>
              <a:rPr lang="en-US" sz="2800" b="1" baseline="30000" dirty="0">
                <a:effectLst/>
              </a:rPr>
              <a:t>34 </a:t>
            </a:r>
            <a:r>
              <a:rPr lang="en-US" sz="2800" dirty="0">
                <a:effectLst/>
              </a:rPr>
              <a:t>Then they said to Him, “Lord, give us this bread always.”</a:t>
            </a:r>
          </a:p>
          <a:p>
            <a:pPr marL="0" indent="0">
              <a:buNone/>
            </a:pPr>
            <a:r>
              <a:rPr lang="en-US" sz="2800" b="1" baseline="30000" dirty="0">
                <a:effectLst/>
              </a:rPr>
              <a:t>35 </a:t>
            </a:r>
            <a:r>
              <a:rPr lang="en-US" sz="2800" dirty="0">
                <a:effectLst/>
              </a:rPr>
              <a:t>And Jesus said to them, “I am the bread of life. He who comes to Me shall never hunger, and he who believes in Me shall never thirst.</a:t>
            </a:r>
          </a:p>
          <a:p>
            <a:endParaRPr lang="en-US" dirty="0"/>
          </a:p>
        </p:txBody>
      </p:sp>
    </p:spTree>
    <p:extLst>
      <p:ext uri="{BB962C8B-B14F-4D97-AF65-F5344CB8AC3E}">
        <p14:creationId xmlns:p14="http://schemas.microsoft.com/office/powerpoint/2010/main" val="809843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10653"/>
          </a:xfrm>
        </p:spPr>
        <p:txBody>
          <a:bodyPr/>
          <a:lstStyle/>
          <a:p>
            <a:pPr algn="ctr"/>
            <a:r>
              <a:rPr lang="en-US" dirty="0" smtClean="0">
                <a:solidFill>
                  <a:srgbClr val="FFFF00"/>
                </a:solidFill>
              </a:rPr>
              <a:t>Three stages of a spiritual journey</a:t>
            </a:r>
            <a:endParaRPr lang="en-US" dirty="0">
              <a:solidFill>
                <a:srgbClr val="FFFF00"/>
              </a:solidFill>
            </a:endParaRPr>
          </a:p>
        </p:txBody>
      </p:sp>
      <p:sp>
        <p:nvSpPr>
          <p:cNvPr id="3" name="Content Placeholder 2"/>
          <p:cNvSpPr>
            <a:spLocks noGrp="1"/>
          </p:cNvSpPr>
          <p:nvPr>
            <p:ph idx="1"/>
          </p:nvPr>
        </p:nvSpPr>
        <p:spPr>
          <a:xfrm>
            <a:off x="1141413" y="1652337"/>
            <a:ext cx="9905998" cy="4684295"/>
          </a:xfrm>
        </p:spPr>
        <p:txBody>
          <a:bodyPr/>
          <a:lstStyle/>
          <a:p>
            <a:pPr marL="0" lvl="0" indent="0" algn="ctr">
              <a:buNone/>
            </a:pPr>
            <a:r>
              <a:rPr lang="en-US" sz="4000" b="1" dirty="0" smtClean="0">
                <a:effectLst/>
              </a:rPr>
              <a:t>1. Those </a:t>
            </a:r>
            <a:r>
              <a:rPr lang="en-US" sz="4000" b="1" dirty="0">
                <a:effectLst/>
              </a:rPr>
              <a:t>who pursue only physical </a:t>
            </a:r>
            <a:r>
              <a:rPr lang="en-US" sz="4000" b="1" dirty="0" smtClean="0">
                <a:effectLst/>
              </a:rPr>
              <a:t>bread</a:t>
            </a:r>
          </a:p>
          <a:p>
            <a:pPr marL="0" indent="0" algn="ctr">
              <a:buNone/>
            </a:pPr>
            <a:r>
              <a:rPr lang="en-US" sz="4000" b="1" dirty="0" smtClean="0">
                <a:effectLst/>
              </a:rPr>
              <a:t>2. Those </a:t>
            </a:r>
            <a:r>
              <a:rPr lang="en-US" sz="4000" b="1" dirty="0">
                <a:effectLst/>
              </a:rPr>
              <a:t>who stray in spirit during the period of </a:t>
            </a:r>
            <a:r>
              <a:rPr lang="en-US" sz="4000" b="1" dirty="0" smtClean="0">
                <a:effectLst/>
              </a:rPr>
              <a:t>puberty</a:t>
            </a:r>
          </a:p>
          <a:p>
            <a:pPr marL="0" lvl="0" indent="0" algn="ctr">
              <a:buNone/>
            </a:pPr>
            <a:r>
              <a:rPr lang="en-US" sz="4000" b="1" dirty="0" smtClean="0">
                <a:effectLst/>
              </a:rPr>
              <a:t>3. Those </a:t>
            </a:r>
            <a:r>
              <a:rPr lang="en-US" sz="4000" b="1" dirty="0">
                <a:effectLst/>
              </a:rPr>
              <a:t>who seek the true bread with faith</a:t>
            </a:r>
          </a:p>
          <a:p>
            <a:endParaRPr lang="en-US" dirty="0">
              <a:effectLst/>
            </a:endParaRPr>
          </a:p>
          <a:p>
            <a:pPr lvl="0"/>
            <a:endParaRPr lang="en-US" dirty="0">
              <a:effectLst/>
            </a:endParaRPr>
          </a:p>
          <a:p>
            <a:endParaRPr lang="en-US" dirty="0"/>
          </a:p>
        </p:txBody>
      </p:sp>
    </p:spTree>
    <p:extLst>
      <p:ext uri="{BB962C8B-B14F-4D97-AF65-F5344CB8AC3E}">
        <p14:creationId xmlns:p14="http://schemas.microsoft.com/office/powerpoint/2010/main" val="1172094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2465" y="256674"/>
            <a:ext cx="8676222" cy="1716505"/>
          </a:xfrm>
        </p:spPr>
        <p:txBody>
          <a:bodyPr>
            <a:noAutofit/>
          </a:bodyPr>
          <a:lstStyle/>
          <a:p>
            <a:r>
              <a:rPr lang="en-US" smtClean="0">
                <a:solidFill>
                  <a:schemeClr val="accent5"/>
                </a:solidFill>
              </a:rPr>
              <a:t>Christ is My </a:t>
            </a:r>
            <a:r>
              <a:rPr lang="en-US" dirty="0" smtClean="0">
                <a:solidFill>
                  <a:schemeClr val="accent5"/>
                </a:solidFill>
              </a:rPr>
              <a:t>bread of life !</a:t>
            </a:r>
            <a:r>
              <a:rPr lang="en-US" dirty="0" smtClean="0"/>
              <a:t/>
            </a:r>
            <a:br>
              <a:rPr lang="en-US" dirty="0" smtClean="0"/>
            </a:br>
            <a:r>
              <a:rPr lang="en-US" dirty="0" smtClean="0"/>
              <a:t>                            </a:t>
            </a:r>
            <a:r>
              <a:rPr lang="en-US" sz="2400" dirty="0"/>
              <a:t>Rev. Gloria </a:t>
            </a:r>
            <a:r>
              <a:rPr lang="en-US" sz="2400" dirty="0" err="1"/>
              <a:t>jun</a:t>
            </a:r>
            <a:endParaRPr lang="en-US" sz="2400" dirty="0"/>
          </a:p>
        </p:txBody>
      </p:sp>
      <p:pic>
        <p:nvPicPr>
          <p:cNvPr id="6" name="Picture 5"/>
          <p:cNvPicPr>
            <a:picLocks noChangeAspect="1"/>
          </p:cNvPicPr>
          <p:nvPr/>
        </p:nvPicPr>
        <p:blipFill>
          <a:blip r:embed="rId2"/>
          <a:stretch>
            <a:fillRect/>
          </a:stretch>
        </p:blipFill>
        <p:spPr>
          <a:xfrm>
            <a:off x="3336758" y="1989220"/>
            <a:ext cx="6188242" cy="4868779"/>
          </a:xfrm>
          <a:prstGeom prst="rect">
            <a:avLst/>
          </a:prstGeom>
        </p:spPr>
      </p:pic>
      <p:sp>
        <p:nvSpPr>
          <p:cNvPr id="3" name="Subtitle 2"/>
          <p:cNvSpPr>
            <a:spLocks noGrp="1"/>
          </p:cNvSpPr>
          <p:nvPr>
            <p:ph type="subTitle" idx="1"/>
          </p:nvPr>
        </p:nvSpPr>
        <p:spPr>
          <a:xfrm>
            <a:off x="1026695" y="1941094"/>
            <a:ext cx="10218821" cy="4780547"/>
          </a:xfrm>
        </p:spPr>
        <p:txBody>
          <a:bodyPr/>
          <a:lstStyle/>
          <a:p>
            <a:endParaRPr lang="en-US" dirty="0"/>
          </a:p>
        </p:txBody>
      </p:sp>
    </p:spTree>
    <p:extLst>
      <p:ext uri="{BB962C8B-B14F-4D97-AF65-F5344CB8AC3E}">
        <p14:creationId xmlns:p14="http://schemas.microsoft.com/office/powerpoint/2010/main" val="3029570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566</TotalTime>
  <Words>52</Words>
  <Application>Microsoft Office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Century Gothic</vt:lpstr>
      <vt:lpstr>Mesh</vt:lpstr>
      <vt:lpstr>Christ, My bread of life                              Rev. Gloria jun</vt:lpstr>
      <vt:lpstr>PowerPoint Presentation</vt:lpstr>
      <vt:lpstr>PowerPoint Presentation</vt:lpstr>
      <vt:lpstr>PowerPoint Presentation</vt:lpstr>
      <vt:lpstr>Three stages of a spiritual journey</vt:lpstr>
      <vt:lpstr>Christ is My bread of life !                             Rev. Gloria jun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 My bread of life                             Rev. Gloria jun</dc:title>
  <dc:creator>Microsoft Office User</dc:creator>
  <cp:lastModifiedBy>Microsoft account</cp:lastModifiedBy>
  <cp:revision>6</cp:revision>
  <dcterms:created xsi:type="dcterms:W3CDTF">2025-01-18T14:48:48Z</dcterms:created>
  <dcterms:modified xsi:type="dcterms:W3CDTF">2025-01-19T12:33:01Z</dcterms:modified>
</cp:coreProperties>
</file>