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2" r:id="rId5"/>
    <p:sldId id="263" r:id="rId6"/>
    <p:sldId id="264" r:id="rId7"/>
    <p:sldId id="265" r:id="rId8"/>
    <p:sldId id="260"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58"/>
    <p:restoredTop sz="94662"/>
  </p:normalViewPr>
  <p:slideViewPr>
    <p:cSldViewPr snapToGrid="0" snapToObjects="1">
      <p:cViewPr varScale="1">
        <p:scale>
          <a:sx n="74" d="100"/>
          <a:sy n="74" d="100"/>
        </p:scale>
        <p:origin x="192" y="17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1/25/25</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1/25/25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1/25/25</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1/25/25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1/25/25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1/25/25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1/25/25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1/25/25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1/25/25</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1/25/25</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9833" y="352926"/>
            <a:ext cx="8928820" cy="45719"/>
          </a:xfrm>
        </p:spPr>
        <p:txBody>
          <a:bodyPr/>
          <a:lstStyle/>
          <a:p>
            <a:endParaRPr lang="en-US" sz="2800" dirty="0"/>
          </a:p>
        </p:txBody>
      </p:sp>
      <p:sp>
        <p:nvSpPr>
          <p:cNvPr id="3" name="Subtitle 2"/>
          <p:cNvSpPr>
            <a:spLocks noGrp="1"/>
          </p:cNvSpPr>
          <p:nvPr>
            <p:ph type="subTitle" idx="1"/>
          </p:nvPr>
        </p:nvSpPr>
        <p:spPr>
          <a:xfrm>
            <a:off x="1732547" y="1395664"/>
            <a:ext cx="8758990" cy="4090736"/>
          </a:xfrm>
        </p:spPr>
        <p:txBody>
          <a:bodyPr/>
          <a:lstStyle/>
          <a:p>
            <a:pPr lvl="0" algn="l">
              <a:lnSpc>
                <a:spcPct val="200000"/>
              </a:lnSpc>
            </a:pPr>
            <a:r>
              <a:rPr lang="en-US" b="1" dirty="0" smtClean="0"/>
              <a:t>         </a:t>
            </a:r>
            <a:r>
              <a:rPr lang="en-US" sz="4800" b="1" dirty="0" smtClean="0"/>
              <a:t>Christ, My Bread of Life #2</a:t>
            </a:r>
          </a:p>
          <a:p>
            <a:pPr lvl="0" algn="l">
              <a:lnSpc>
                <a:spcPct val="200000"/>
              </a:lnSpc>
            </a:pPr>
            <a:r>
              <a:rPr lang="en-US" sz="4000" b="1" dirty="0" smtClean="0"/>
              <a:t>                                          Rev. Gloria Jun</a:t>
            </a:r>
            <a:endParaRPr lang="en-US" sz="4000" b="1" dirty="0"/>
          </a:p>
        </p:txBody>
      </p:sp>
    </p:spTree>
    <p:extLst>
      <p:ext uri="{BB962C8B-B14F-4D97-AF65-F5344CB8AC3E}">
        <p14:creationId xmlns:p14="http://schemas.microsoft.com/office/powerpoint/2010/main" val="271133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799"/>
            <a:ext cx="9601200" cy="4624138"/>
          </a:xfrm>
        </p:spPr>
        <p:txBody>
          <a:bodyPr>
            <a:normAutofit/>
          </a:bodyPr>
          <a:lstStyle/>
          <a:p>
            <a:r>
              <a:rPr lang="en-US" sz="4000"/>
              <a:t>John </a:t>
            </a:r>
            <a:r>
              <a:rPr lang="en-US" sz="4000" smtClean="0"/>
              <a:t>6:35</a:t>
            </a:r>
            <a:br>
              <a:rPr lang="en-US" sz="4000" smtClean="0"/>
            </a:br>
            <a:r>
              <a:rPr lang="en-US" sz="4000"/>
              <a:t/>
            </a:r>
            <a:br>
              <a:rPr lang="en-US" sz="4000"/>
            </a:br>
            <a:r>
              <a:rPr lang="en-US" sz="4000" smtClean="0"/>
              <a:t> </a:t>
            </a:r>
            <a:r>
              <a:rPr lang="en-US" sz="4000" b="1" baseline="30000" dirty="0" smtClean="0"/>
              <a:t>35 </a:t>
            </a:r>
            <a:r>
              <a:rPr lang="en-US" sz="4000" dirty="0" smtClean="0"/>
              <a:t>And Jesus said to them, “I am the bread of life. He who comes to Me shall never hunger, and he who believes in Me shall never thirst.</a:t>
            </a:r>
            <a:r>
              <a:rPr lang="en-US" dirty="0" smtClean="0"/>
              <a:t/>
            </a:r>
            <a:br>
              <a:rPr lang="en-US" dirty="0" smtClean="0"/>
            </a:br>
            <a:endParaRPr lang="en-US" dirty="0"/>
          </a:p>
        </p:txBody>
      </p:sp>
      <p:sp>
        <p:nvSpPr>
          <p:cNvPr id="3" name="Content Placeholder 2"/>
          <p:cNvSpPr>
            <a:spLocks noGrp="1"/>
          </p:cNvSpPr>
          <p:nvPr>
            <p:ph idx="1"/>
          </p:nvPr>
        </p:nvSpPr>
        <p:spPr>
          <a:xfrm flipV="1">
            <a:off x="1371600" y="6621378"/>
            <a:ext cx="9601200" cy="68179"/>
          </a:xfrm>
        </p:spPr>
        <p:txBody>
          <a:bodyPr>
            <a:normAutofit fontScale="25000" lnSpcReduction="20000"/>
          </a:bodyPr>
          <a:lstStyle/>
          <a:p>
            <a:endParaRPr lang="en-US" dirty="0"/>
          </a:p>
        </p:txBody>
      </p:sp>
    </p:spTree>
    <p:extLst>
      <p:ext uri="{BB962C8B-B14F-4D97-AF65-F5344CB8AC3E}">
        <p14:creationId xmlns:p14="http://schemas.microsoft.com/office/powerpoint/2010/main" val="2780926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5558" y="0"/>
            <a:ext cx="9601200" cy="52137"/>
          </a:xfrm>
        </p:spPr>
        <p:txBody>
          <a:bodyPr>
            <a:normAutofit fontScale="90000"/>
          </a:bodyPr>
          <a:lstStyle/>
          <a:p>
            <a:endParaRPr lang="en-US" dirty="0"/>
          </a:p>
        </p:txBody>
      </p:sp>
      <p:sp>
        <p:nvSpPr>
          <p:cNvPr id="3" name="Content Placeholder 2"/>
          <p:cNvSpPr>
            <a:spLocks noGrp="1"/>
          </p:cNvSpPr>
          <p:nvPr>
            <p:ph idx="1"/>
          </p:nvPr>
        </p:nvSpPr>
        <p:spPr>
          <a:xfrm>
            <a:off x="1371600" y="753979"/>
            <a:ext cx="9601200" cy="6104021"/>
          </a:xfrm>
        </p:spPr>
        <p:txBody>
          <a:bodyPr>
            <a:normAutofit/>
          </a:bodyPr>
          <a:lstStyle/>
          <a:p>
            <a:pPr marL="0" indent="0">
              <a:buNone/>
            </a:pPr>
            <a:r>
              <a:rPr lang="en-US" sz="3200"/>
              <a:t>Ephesians </a:t>
            </a:r>
            <a:r>
              <a:rPr lang="en-US" sz="3200" smtClean="0"/>
              <a:t>3:17-21</a:t>
            </a:r>
          </a:p>
          <a:p>
            <a:pPr marL="0" indent="0">
              <a:buNone/>
            </a:pPr>
            <a:r>
              <a:rPr lang="en-US" sz="3200" b="1" baseline="30000" dirty="0" smtClean="0"/>
              <a:t>17</a:t>
            </a:r>
            <a:r>
              <a:rPr lang="en-US" sz="3200" b="1" baseline="30000" dirty="0"/>
              <a:t> </a:t>
            </a:r>
            <a:r>
              <a:rPr lang="en-US" sz="3200" dirty="0"/>
              <a:t>that Christ may dwell in your hearts through faith; that you, being rooted and grounded in love, </a:t>
            </a:r>
            <a:r>
              <a:rPr lang="en-US" sz="3200" b="1" baseline="30000" dirty="0"/>
              <a:t>18 </a:t>
            </a:r>
            <a:r>
              <a:rPr lang="en-US" sz="3200" dirty="0"/>
              <a:t>may be able to comprehend with all the saints what </a:t>
            </a:r>
            <a:r>
              <a:rPr lang="en-US" sz="3200" i="1" dirty="0"/>
              <a:t>is</a:t>
            </a:r>
            <a:r>
              <a:rPr lang="en-US" sz="3200" dirty="0"/>
              <a:t> the width and length and depth and height— </a:t>
            </a:r>
            <a:r>
              <a:rPr lang="en-US" sz="3200" b="1" baseline="30000" dirty="0"/>
              <a:t>19 </a:t>
            </a:r>
            <a:r>
              <a:rPr lang="en-US" sz="3200" dirty="0"/>
              <a:t>to know the love of Christ which passes knowledge; that you may be filled with all the fullness of God.</a:t>
            </a:r>
            <a:r>
              <a:rPr lang="en-US" sz="3200" b="1" baseline="30000" dirty="0"/>
              <a:t> 20 </a:t>
            </a:r>
            <a:r>
              <a:rPr lang="en-US" sz="3200" dirty="0"/>
              <a:t>Now to Him who is able to do exceedingly abundantly above all that we ask or think, according to the power that works in us, </a:t>
            </a:r>
            <a:r>
              <a:rPr lang="en-US" sz="3200" b="1" baseline="30000" dirty="0"/>
              <a:t>21 </a:t>
            </a:r>
            <a:r>
              <a:rPr lang="en-US" sz="3200" dirty="0"/>
              <a:t>to Him </a:t>
            </a:r>
            <a:r>
              <a:rPr lang="en-US" sz="3200" i="1" dirty="0"/>
              <a:t>be</a:t>
            </a:r>
            <a:r>
              <a:rPr lang="en-US" sz="3200" dirty="0"/>
              <a:t> glory in the church by Christ Jesus to all generations, forever and ever. Amen.</a:t>
            </a:r>
          </a:p>
          <a:p>
            <a:endParaRPr lang="en-US" dirty="0"/>
          </a:p>
        </p:txBody>
      </p:sp>
    </p:spTree>
    <p:extLst>
      <p:ext uri="{BB962C8B-B14F-4D97-AF65-F5344CB8AC3E}">
        <p14:creationId xmlns:p14="http://schemas.microsoft.com/office/powerpoint/2010/main" val="321883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9833" y="352926"/>
            <a:ext cx="8928820" cy="45719"/>
          </a:xfrm>
        </p:spPr>
        <p:txBody>
          <a:bodyPr/>
          <a:lstStyle/>
          <a:p>
            <a:endParaRPr lang="en-US" sz="2800" dirty="0"/>
          </a:p>
        </p:txBody>
      </p:sp>
      <p:sp>
        <p:nvSpPr>
          <p:cNvPr id="3" name="Subtitle 2"/>
          <p:cNvSpPr>
            <a:spLocks noGrp="1"/>
          </p:cNvSpPr>
          <p:nvPr>
            <p:ph type="subTitle" idx="1"/>
          </p:nvPr>
        </p:nvSpPr>
        <p:spPr>
          <a:xfrm>
            <a:off x="1732547" y="1395664"/>
            <a:ext cx="8758990" cy="4090736"/>
          </a:xfrm>
        </p:spPr>
        <p:txBody>
          <a:bodyPr/>
          <a:lstStyle/>
          <a:p>
            <a:pPr lvl="0" algn="l">
              <a:lnSpc>
                <a:spcPct val="200000"/>
              </a:lnSpc>
            </a:pPr>
            <a:r>
              <a:rPr lang="en-US" b="1" dirty="0" smtClean="0"/>
              <a:t>         </a:t>
            </a:r>
            <a:r>
              <a:rPr lang="en-US" sz="4800" b="1" dirty="0" smtClean="0"/>
              <a:t>Christ, My Bread of Life #2</a:t>
            </a:r>
          </a:p>
          <a:p>
            <a:pPr lvl="0" algn="l">
              <a:lnSpc>
                <a:spcPct val="200000"/>
              </a:lnSpc>
            </a:pPr>
            <a:r>
              <a:rPr lang="en-US" sz="4000" b="1" dirty="0" smtClean="0"/>
              <a:t>                                          Rev. Gloria Jun</a:t>
            </a:r>
            <a:endParaRPr lang="en-US" sz="4000" b="1" dirty="0"/>
          </a:p>
        </p:txBody>
      </p:sp>
    </p:spTree>
    <p:extLst>
      <p:ext uri="{BB962C8B-B14F-4D97-AF65-F5344CB8AC3E}">
        <p14:creationId xmlns:p14="http://schemas.microsoft.com/office/powerpoint/2010/main" val="637296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 Declare </a:t>
            </a:r>
            <a:r>
              <a:rPr lang="en-US" b="1" dirty="0"/>
              <a:t>Christ as Your Lord and Savior with Thanksgiving in Your Daily Life</a:t>
            </a:r>
          </a:p>
        </p:txBody>
      </p:sp>
      <p:sp>
        <p:nvSpPr>
          <p:cNvPr id="3" name="Content Placeholder 2"/>
          <p:cNvSpPr>
            <a:spLocks noGrp="1"/>
          </p:cNvSpPr>
          <p:nvPr>
            <p:ph idx="1"/>
          </p:nvPr>
        </p:nvSpPr>
        <p:spPr/>
        <p:txBody>
          <a:bodyPr>
            <a:normAutofit/>
          </a:bodyPr>
          <a:lstStyle/>
          <a:p>
            <a:pPr marL="0" indent="0">
              <a:lnSpc>
                <a:spcPct val="150000"/>
              </a:lnSpc>
              <a:buNone/>
            </a:pPr>
            <a:r>
              <a:rPr lang="en-US" sz="2800" dirty="0"/>
              <a:t>Philippians </a:t>
            </a:r>
            <a:r>
              <a:rPr lang="en-US" sz="2800" dirty="0" smtClean="0"/>
              <a:t>4:6-7, </a:t>
            </a:r>
            <a:r>
              <a:rPr lang="en-US" sz="2800" dirty="0" smtClean="0">
                <a:solidFill>
                  <a:schemeClr val="accent6">
                    <a:lumMod val="75000"/>
                  </a:schemeClr>
                </a:solidFill>
              </a:rPr>
              <a:t>“Do </a:t>
            </a:r>
            <a:r>
              <a:rPr lang="en-US" sz="2800" dirty="0">
                <a:solidFill>
                  <a:schemeClr val="accent6">
                    <a:lumMod val="75000"/>
                  </a:schemeClr>
                </a:solidFill>
              </a:rPr>
              <a:t>not be anxious about anything, but in every situation, by prayer and petition, with thanksgiving, present your requests to God. And the peace of God, which transcends all understanding, will guard your hearts and your minds in Christ Jesus.”</a:t>
            </a:r>
          </a:p>
        </p:txBody>
      </p:sp>
    </p:spTree>
    <p:extLst>
      <p:ext uri="{BB962C8B-B14F-4D97-AF65-F5344CB8AC3E}">
        <p14:creationId xmlns:p14="http://schemas.microsoft.com/office/powerpoint/2010/main" val="1899785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2436962"/>
          </a:xfrm>
        </p:spPr>
        <p:txBody>
          <a:bodyPr>
            <a:normAutofit fontScale="90000"/>
          </a:bodyPr>
          <a:lstStyle/>
          <a:p>
            <a:pPr>
              <a:lnSpc>
                <a:spcPct val="150000"/>
              </a:lnSpc>
            </a:pPr>
            <a:r>
              <a:rPr lang="en-US" sz="3100" dirty="0"/>
              <a:t>Romans 1:21 </a:t>
            </a:r>
            <a:r>
              <a:rPr lang="en-US" sz="3100" dirty="0" smtClean="0"/>
              <a:t>, </a:t>
            </a:r>
            <a:r>
              <a:rPr lang="en-US" sz="3100" dirty="0" smtClean="0">
                <a:solidFill>
                  <a:srgbClr val="0070C0"/>
                </a:solidFill>
              </a:rPr>
              <a:t>“</a:t>
            </a:r>
            <a:r>
              <a:rPr lang="en-US" sz="3100" dirty="0">
                <a:solidFill>
                  <a:srgbClr val="0070C0"/>
                </a:solidFill>
              </a:rPr>
              <a:t>For although they knew God, they neither glorified him as God nor gave thanks to him, but their thinking became futile and their foolish hearts were darkened.” </a:t>
            </a:r>
          </a:p>
        </p:txBody>
      </p:sp>
      <p:sp>
        <p:nvSpPr>
          <p:cNvPr id="3" name="Content Placeholder 2"/>
          <p:cNvSpPr>
            <a:spLocks noGrp="1"/>
          </p:cNvSpPr>
          <p:nvPr>
            <p:ph idx="1"/>
          </p:nvPr>
        </p:nvSpPr>
        <p:spPr>
          <a:xfrm>
            <a:off x="1337094" y="3174521"/>
            <a:ext cx="9601200" cy="2986178"/>
          </a:xfrm>
        </p:spPr>
        <p:txBody>
          <a:bodyPr>
            <a:normAutofit/>
          </a:bodyPr>
          <a:lstStyle/>
          <a:p>
            <a:pPr marL="0" indent="0">
              <a:lnSpc>
                <a:spcPct val="150000"/>
              </a:lnSpc>
              <a:buNone/>
            </a:pPr>
            <a:r>
              <a:rPr lang="en-US" sz="2800" dirty="0"/>
              <a:t>1 Timothy 6:6-8 </a:t>
            </a:r>
            <a:r>
              <a:rPr lang="en-US" sz="2800" dirty="0" smtClean="0"/>
              <a:t>, </a:t>
            </a:r>
            <a:r>
              <a:rPr lang="en-US" sz="2800" dirty="0" smtClean="0">
                <a:solidFill>
                  <a:srgbClr val="7030A0"/>
                </a:solidFill>
              </a:rPr>
              <a:t>“</a:t>
            </a:r>
            <a:r>
              <a:rPr lang="en-US" sz="2800" dirty="0">
                <a:solidFill>
                  <a:srgbClr val="7030A0"/>
                </a:solidFill>
              </a:rPr>
              <a:t>But godliness with contentment is great gain. For we brought nothing into the world, and we can take nothing out of it. But if we have food and clothing, we will be content with that.”</a:t>
            </a:r>
          </a:p>
        </p:txBody>
      </p:sp>
    </p:spTree>
    <p:extLst>
      <p:ext uri="{BB962C8B-B14F-4D97-AF65-F5344CB8AC3E}">
        <p14:creationId xmlns:p14="http://schemas.microsoft.com/office/powerpoint/2010/main" val="2094626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Make </a:t>
            </a:r>
            <a:r>
              <a:rPr lang="en-US" b="1" dirty="0"/>
              <a:t>Efforts to Listen to His Voice</a:t>
            </a:r>
          </a:p>
        </p:txBody>
      </p:sp>
      <p:sp>
        <p:nvSpPr>
          <p:cNvPr id="3" name="Content Placeholder 2"/>
          <p:cNvSpPr>
            <a:spLocks noGrp="1"/>
          </p:cNvSpPr>
          <p:nvPr>
            <p:ph idx="1"/>
          </p:nvPr>
        </p:nvSpPr>
        <p:spPr/>
        <p:txBody>
          <a:bodyPr>
            <a:normAutofit/>
          </a:bodyPr>
          <a:lstStyle/>
          <a:p>
            <a:pPr marL="0" indent="0">
              <a:lnSpc>
                <a:spcPct val="150000"/>
              </a:lnSpc>
              <a:buNone/>
            </a:pPr>
            <a:r>
              <a:rPr lang="en-US" sz="4400" b="1" dirty="0" smtClean="0"/>
              <a:t>3. Be </a:t>
            </a:r>
            <a:r>
              <a:rPr lang="en-US" sz="4400" b="1" dirty="0"/>
              <a:t>Willing to Let Go of Things That Hinder Your Relationship with God</a:t>
            </a:r>
          </a:p>
        </p:txBody>
      </p:sp>
    </p:spTree>
    <p:extLst>
      <p:ext uri="{BB962C8B-B14F-4D97-AF65-F5344CB8AC3E}">
        <p14:creationId xmlns:p14="http://schemas.microsoft.com/office/powerpoint/2010/main" val="1774175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59833" y="1203158"/>
            <a:ext cx="8928820" cy="561474"/>
          </a:xfrm>
        </p:spPr>
        <p:txBody>
          <a:bodyPr/>
          <a:lstStyle/>
          <a:p>
            <a:r>
              <a:rPr lang="en-US" sz="2800" dirty="0" smtClean="0"/>
              <a:t>Declaration for an Intimate relationship with god</a:t>
            </a:r>
            <a:endParaRPr lang="en-US" sz="2800" dirty="0"/>
          </a:p>
        </p:txBody>
      </p:sp>
      <p:sp>
        <p:nvSpPr>
          <p:cNvPr id="3" name="Subtitle 2"/>
          <p:cNvSpPr>
            <a:spLocks noGrp="1"/>
          </p:cNvSpPr>
          <p:nvPr>
            <p:ph type="subTitle" idx="1"/>
          </p:nvPr>
        </p:nvSpPr>
        <p:spPr>
          <a:xfrm>
            <a:off x="1732547" y="1941094"/>
            <a:ext cx="8758990" cy="3545305"/>
          </a:xfrm>
        </p:spPr>
        <p:txBody>
          <a:bodyPr/>
          <a:lstStyle/>
          <a:p>
            <a:pPr lvl="0" algn="l">
              <a:lnSpc>
                <a:spcPct val="200000"/>
              </a:lnSpc>
            </a:pPr>
            <a:r>
              <a:rPr lang="en-US" b="1" dirty="0" smtClean="0">
                <a:solidFill>
                  <a:srgbClr val="C00000"/>
                </a:solidFill>
              </a:rPr>
              <a:t>1. I </a:t>
            </a:r>
            <a:r>
              <a:rPr lang="en-US" b="1" dirty="0">
                <a:solidFill>
                  <a:srgbClr val="C00000"/>
                </a:solidFill>
              </a:rPr>
              <a:t>will declare Christ as my Lord and Savior with thanksgiving in my </a:t>
            </a:r>
            <a:r>
              <a:rPr lang="en-US" b="1" dirty="0" smtClean="0">
                <a:solidFill>
                  <a:srgbClr val="C00000"/>
                </a:solidFill>
              </a:rPr>
              <a:t>   daily </a:t>
            </a:r>
            <a:r>
              <a:rPr lang="en-US" b="1" dirty="0">
                <a:solidFill>
                  <a:srgbClr val="C00000"/>
                </a:solidFill>
              </a:rPr>
              <a:t>living.</a:t>
            </a:r>
          </a:p>
          <a:p>
            <a:pPr lvl="0" algn="l">
              <a:lnSpc>
                <a:spcPct val="200000"/>
              </a:lnSpc>
            </a:pPr>
            <a:r>
              <a:rPr lang="en-US" b="1" dirty="0" smtClean="0">
                <a:solidFill>
                  <a:srgbClr val="C00000"/>
                </a:solidFill>
              </a:rPr>
              <a:t>2. I </a:t>
            </a:r>
            <a:r>
              <a:rPr lang="en-US" b="1" dirty="0">
                <a:solidFill>
                  <a:srgbClr val="C00000"/>
                </a:solidFill>
              </a:rPr>
              <a:t>will </a:t>
            </a:r>
            <a:r>
              <a:rPr lang="en-US" b="1" dirty="0" smtClean="0">
                <a:solidFill>
                  <a:srgbClr val="C00000"/>
                </a:solidFill>
              </a:rPr>
              <a:t>strive </a:t>
            </a:r>
            <a:r>
              <a:rPr lang="en-US" b="1" dirty="0">
                <a:solidFill>
                  <a:srgbClr val="C00000"/>
                </a:solidFill>
              </a:rPr>
              <a:t>to listen to His voice.</a:t>
            </a:r>
          </a:p>
          <a:p>
            <a:pPr lvl="0" algn="l">
              <a:lnSpc>
                <a:spcPct val="200000"/>
              </a:lnSpc>
            </a:pPr>
            <a:r>
              <a:rPr lang="en-US" b="1" dirty="0" smtClean="0">
                <a:solidFill>
                  <a:srgbClr val="C00000"/>
                </a:solidFill>
              </a:rPr>
              <a:t>3. I </a:t>
            </a:r>
            <a:r>
              <a:rPr lang="en-US" b="1" dirty="0">
                <a:solidFill>
                  <a:srgbClr val="C00000"/>
                </a:solidFill>
              </a:rPr>
              <a:t>will give up things </a:t>
            </a:r>
            <a:r>
              <a:rPr lang="en-US" b="1">
                <a:solidFill>
                  <a:srgbClr val="C00000"/>
                </a:solidFill>
              </a:rPr>
              <a:t>for </a:t>
            </a:r>
            <a:r>
              <a:rPr lang="en-US" b="1" smtClean="0">
                <a:solidFill>
                  <a:srgbClr val="C00000"/>
                </a:solidFill>
              </a:rPr>
              <a:t>the </a:t>
            </a:r>
            <a:r>
              <a:rPr lang="en-US" b="1" dirty="0">
                <a:solidFill>
                  <a:srgbClr val="C00000"/>
                </a:solidFill>
              </a:rPr>
              <a:t>intimate relationship with God.</a:t>
            </a:r>
          </a:p>
        </p:txBody>
      </p:sp>
    </p:spTree>
    <p:extLst>
      <p:ext uri="{BB962C8B-B14F-4D97-AF65-F5344CB8AC3E}">
        <p14:creationId xmlns:p14="http://schemas.microsoft.com/office/powerpoint/2010/main" val="792034051"/>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Crop</Template>
  <TotalTime>36</TotalTime>
  <Words>253</Words>
  <Application>Microsoft Macintosh PowerPoint</Application>
  <PresentationFormat>Widescreen</PresentationFormat>
  <Paragraphs>17</Paragraphs>
  <Slides>8</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8</vt:i4>
      </vt:variant>
    </vt:vector>
  </HeadingPairs>
  <TitlesOfParts>
    <vt:vector size="10" baseType="lpstr">
      <vt:lpstr>Franklin Gothic Book</vt:lpstr>
      <vt:lpstr>Crop</vt:lpstr>
      <vt:lpstr>PowerPoint Presentation</vt:lpstr>
      <vt:lpstr>John 6:35   35 And Jesus said to them, “I am the bread of life. He who comes to Me shall never hunger, and he who believes in Me shall never thirst. </vt:lpstr>
      <vt:lpstr>PowerPoint Presentation</vt:lpstr>
      <vt:lpstr>PowerPoint Presentation</vt:lpstr>
      <vt:lpstr>1. Declare Christ as Your Lord and Savior with Thanksgiving in Your Daily Life</vt:lpstr>
      <vt:lpstr>Romans 1:21 , “For although they knew God, they neither glorified him as God nor gave thanks to him, but their thinking became futile and their foolish hearts were darkened.” </vt:lpstr>
      <vt:lpstr>2. Make Efforts to Listen to His Voice</vt:lpstr>
      <vt:lpstr>Declaration for an Intimate relationship with god</vt:lpstr>
    </vt:vector>
  </TitlesOfParts>
  <Company/>
  <LinksUpToDate>false</LinksUpToDate>
  <SharedDoc>false</SharedDoc>
  <HyperlinksChanged>false</HyperlinksChanged>
  <AppVersion>15.0026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3</cp:revision>
  <dcterms:created xsi:type="dcterms:W3CDTF">2025-01-23T01:46:50Z</dcterms:created>
  <dcterms:modified xsi:type="dcterms:W3CDTF">2025-01-26T00:43:50Z</dcterms:modified>
</cp:coreProperties>
</file>