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13"/>
    <p:restoredTop sz="94662"/>
  </p:normalViewPr>
  <p:slideViewPr>
    <p:cSldViewPr snapToGrid="0" snapToObjects="1">
      <p:cViewPr varScale="1">
        <p:scale>
          <a:sx n="149" d="100"/>
          <a:sy n="149" d="100"/>
        </p:scale>
        <p:origin x="11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2/1/25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2/1/25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2/1/25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2/1/25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2/1/25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2/1/25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2/1/25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2/1/25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2/1/25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2/1/25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2/1/25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2/1/25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2/1/25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2/1/25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2/1/25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2/1/25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2/1/25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2/1/25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biblegateway.com/passage/?search=John%208%3A12-14&amp;version=NKJV#fen-NKJV-26395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847" y="2726259"/>
            <a:ext cx="8144134" cy="946484"/>
          </a:xfrm>
        </p:spPr>
        <p:txBody>
          <a:bodyPr/>
          <a:lstStyle/>
          <a:p>
            <a:pPr algn="ctr"/>
            <a:r>
              <a:rPr lang="en-US" sz="4000" dirty="0" smtClean="0"/>
              <a:t>Christ, The Light of My Life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Rev. Gloria Jun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3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John </a:t>
            </a:r>
            <a:r>
              <a:rPr lang="en-US" dirty="0" smtClean="0"/>
              <a:t>8:12-14  (NKJV)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baseline="30000" dirty="0"/>
              <a:t>12 </a:t>
            </a:r>
            <a:r>
              <a:rPr lang="en-US" dirty="0"/>
              <a:t>Then Jesus spoke to them again, saying, “I am the light of the world. He who follows Me shall not walk in darkness, but have the light of life.” </a:t>
            </a:r>
            <a:r>
              <a:rPr lang="en-US" b="1" baseline="30000" dirty="0"/>
              <a:t>13 </a:t>
            </a:r>
            <a:r>
              <a:rPr lang="en-US" dirty="0"/>
              <a:t>The Pharisees therefore said to Him, “You bear witness of Yourself; Your witness is not </a:t>
            </a:r>
            <a:r>
              <a:rPr lang="en-US" baseline="30000" dirty="0"/>
              <a:t>[</a:t>
            </a:r>
            <a:r>
              <a:rPr lang="en-US" baseline="30000" dirty="0">
                <a:hlinkClick r:id="rId2" tooltip="See footnote a"/>
              </a:rPr>
              <a:t>a</a:t>
            </a:r>
            <a:r>
              <a:rPr lang="en-US" baseline="30000" dirty="0"/>
              <a:t>]</a:t>
            </a:r>
            <a:r>
              <a:rPr lang="en-US" dirty="0"/>
              <a:t>true.” </a:t>
            </a:r>
            <a:r>
              <a:rPr lang="en-US" b="1" baseline="30000" dirty="0"/>
              <a:t>14 </a:t>
            </a:r>
            <a:r>
              <a:rPr lang="en-US" dirty="0"/>
              <a:t>Jesus answered and said to them, “Even if I bear witness of Myself, My witness is true, for I know where I came from and where I am going; but you do not know where I come from and where I am going.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32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Christ, The Light of My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3200" b="1" dirty="0" smtClean="0"/>
              <a:t>1.  </a:t>
            </a:r>
            <a:r>
              <a:rPr lang="en-US" sz="3200" b="1" dirty="0"/>
              <a:t>the world is dark. </a:t>
            </a:r>
            <a:endParaRPr lang="en-US" sz="3200" b="1" dirty="0" smtClean="0"/>
          </a:p>
          <a:p>
            <a:pPr marL="0" lvl="0" indent="0" algn="ctr">
              <a:lnSpc>
                <a:spcPct val="200000"/>
              </a:lnSpc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1) God is the Source of Goodness</a:t>
            </a:r>
          </a:p>
          <a:p>
            <a:pPr marL="0" lvl="0" indent="0" algn="ctr">
              <a:lnSpc>
                <a:spcPct val="200000"/>
              </a:lnSpc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2) Evil </a:t>
            </a:r>
            <a:r>
              <a:rPr lang="en-US" sz="3600" dirty="0">
                <a:solidFill>
                  <a:schemeClr val="bg1"/>
                </a:solidFill>
              </a:rPr>
              <a:t>is the root of all corruption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446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109" y="753228"/>
            <a:ext cx="9960074" cy="1080938"/>
          </a:xfrm>
        </p:spPr>
        <p:txBody>
          <a:bodyPr/>
          <a:lstStyle/>
          <a:p>
            <a:pPr algn="ctr"/>
            <a:r>
              <a:rPr lang="en-US" dirty="0"/>
              <a:t>Christ, The Light of My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4000" b="1" dirty="0"/>
              <a:t>1.  </a:t>
            </a:r>
            <a:r>
              <a:rPr lang="en-US" sz="4000" b="1" dirty="0" smtClean="0"/>
              <a:t>The </a:t>
            </a:r>
            <a:r>
              <a:rPr lang="en-US" sz="4000" b="1" dirty="0"/>
              <a:t>world is dark. </a:t>
            </a:r>
            <a:endParaRPr lang="en-US" sz="4000" b="1" dirty="0" smtClean="0"/>
          </a:p>
          <a:p>
            <a:pPr marL="0" indent="0" algn="ctr">
              <a:lnSpc>
                <a:spcPct val="200000"/>
              </a:lnSpc>
              <a:buNone/>
            </a:pPr>
            <a:r>
              <a:rPr lang="en-US" sz="4000" b="1" dirty="0" smtClean="0"/>
              <a:t>2. Christ came to the world as light</a:t>
            </a:r>
          </a:p>
        </p:txBody>
      </p:sp>
    </p:spTree>
    <p:extLst>
      <p:ext uri="{BB962C8B-B14F-4D97-AF65-F5344CB8AC3E}">
        <p14:creationId xmlns:p14="http://schemas.microsoft.com/office/powerpoint/2010/main" val="1479906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Christ, The Light of My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274942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800" b="1" dirty="0"/>
              <a:t>1.  The world is dark.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800" b="1" dirty="0"/>
              <a:t>2. Christ came to the world as </a:t>
            </a:r>
            <a:r>
              <a:rPr lang="en-US" sz="2800" b="1" dirty="0" smtClean="0"/>
              <a:t>light</a:t>
            </a:r>
            <a:endParaRPr lang="en-US" sz="2800" b="1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800" b="1" dirty="0" smtClean="0"/>
              <a:t>3</a:t>
            </a:r>
            <a:r>
              <a:rPr lang="en-US" sz="2800" b="1" dirty="0"/>
              <a:t>. Christ is the light </a:t>
            </a:r>
            <a:r>
              <a:rPr lang="en-US" sz="2800" b="1" dirty="0" smtClean="0"/>
              <a:t>of </a:t>
            </a:r>
            <a:r>
              <a:rPr lang="en-US" sz="2800" b="1" dirty="0"/>
              <a:t>my life. </a:t>
            </a:r>
            <a:endParaRPr lang="en-US" sz="2800" b="1" dirty="0" smtClean="0"/>
          </a:p>
          <a:p>
            <a:pPr marL="0" indent="0" algn="ctr">
              <a:lnSpc>
                <a:spcPct val="100000"/>
              </a:lnSpc>
              <a:buNone/>
            </a:pPr>
            <a:endParaRPr lang="en-US" b="1" dirty="0" smtClean="0"/>
          </a:p>
          <a:p>
            <a:pPr marL="457200" indent="-457200" algn="ctr">
              <a:lnSpc>
                <a:spcPct val="100000"/>
              </a:lnSpc>
              <a:buAutoNum type="arabicParenR"/>
            </a:pPr>
            <a:r>
              <a:rPr lang="en-US" sz="3200" b="1" dirty="0" smtClean="0">
                <a:solidFill>
                  <a:schemeClr val="bg1"/>
                </a:solidFill>
              </a:rPr>
              <a:t>We must abide in Him.</a:t>
            </a:r>
          </a:p>
          <a:p>
            <a:pPr marL="457200" indent="-457200" algn="ctr">
              <a:lnSpc>
                <a:spcPct val="100000"/>
              </a:lnSpc>
              <a:buAutoNum type="arabicParenR"/>
            </a:pPr>
            <a:r>
              <a:rPr lang="en-US" sz="3200" b="1" dirty="0" smtClean="0">
                <a:solidFill>
                  <a:schemeClr val="bg1"/>
                </a:solidFill>
              </a:rPr>
              <a:t>His words must abide in us. 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38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Points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/>
              <a:t>1.  The world is dark.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/>
              <a:t>2. Christ came to the world as light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/>
              <a:t>3. Christ is the light of my life. </a:t>
            </a:r>
          </a:p>
        </p:txBody>
      </p:sp>
    </p:spTree>
    <p:extLst>
      <p:ext uri="{BB962C8B-B14F-4D97-AF65-F5344CB8AC3E}">
        <p14:creationId xmlns:p14="http://schemas.microsoft.com/office/powerpoint/2010/main" val="1119690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Holy Communion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569" y="2085174"/>
            <a:ext cx="6229884" cy="45378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50281" y="3042303"/>
            <a:ext cx="49309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Do This </a:t>
            </a:r>
          </a:p>
          <a:p>
            <a:pPr algn="ctr"/>
            <a:r>
              <a:rPr lang="en-US" sz="4400" dirty="0"/>
              <a:t>I</a:t>
            </a:r>
            <a:r>
              <a:rPr lang="en-US" sz="4400" dirty="0" smtClean="0"/>
              <a:t>n Remembrance of Me.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0120555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26</TotalTime>
  <Words>156</Words>
  <Application>Microsoft Macintosh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Trebuchet MS</vt:lpstr>
      <vt:lpstr>Arial</vt:lpstr>
      <vt:lpstr>Berlin</vt:lpstr>
      <vt:lpstr>Christ, The Light of My Life</vt:lpstr>
      <vt:lpstr>John 8:12-14  (NKJV) </vt:lpstr>
      <vt:lpstr>Christ, The Light of My Life</vt:lpstr>
      <vt:lpstr>Christ, The Light of My Life</vt:lpstr>
      <vt:lpstr>Christ, The Light of My Life</vt:lpstr>
      <vt:lpstr>Points to Remember</vt:lpstr>
      <vt:lpstr>The Holy Communion 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Christ, The Light of My Life</dc:title>
  <dc:creator>Microsoft Office User</dc:creator>
  <cp:lastModifiedBy>Microsoft Office User</cp:lastModifiedBy>
  <cp:revision>3</cp:revision>
  <dcterms:created xsi:type="dcterms:W3CDTF">2025-02-01T21:17:15Z</dcterms:created>
  <dcterms:modified xsi:type="dcterms:W3CDTF">2025-02-01T21:43:28Z</dcterms:modified>
</cp:coreProperties>
</file>