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3"/>
    <p:restoredTop sz="94662"/>
  </p:normalViewPr>
  <p:slideViewPr>
    <p:cSldViewPr snapToGrid="0" snapToObjects="1">
      <p:cViewPr varScale="1">
        <p:scale>
          <a:sx n="58" d="100"/>
          <a:sy n="5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ohn%2015:1-8&amp;version=NKJV#fen-NKJV-26707b" TargetMode="External"/><Relationship Id="rId2" Type="http://schemas.openxmlformats.org/officeDocument/2006/relationships/hyperlink" Target="https://www.biblegateway.com/passage/?search=John%2015:1-8&amp;version=NKJV#fen-NKJV-26702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hn%2015:1-8&amp;version=NKJV#fen-NKJV-26702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50" y="984740"/>
            <a:ext cx="9404723" cy="1354014"/>
          </a:xfrm>
        </p:spPr>
        <p:txBody>
          <a:bodyPr/>
          <a:lstStyle/>
          <a:p>
            <a:pPr algn="ctr"/>
            <a:r>
              <a:rPr lang="en-US" sz="6000" dirty="0" smtClean="0"/>
              <a:t>Christ, My True Vine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20" y="2831123"/>
            <a:ext cx="7900011" cy="387447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dirty="0" smtClean="0"/>
              <a:t>Rev. Gloria Jun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773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47682"/>
          </a:xfrm>
        </p:spPr>
        <p:txBody>
          <a:bodyPr/>
          <a:lstStyle/>
          <a:p>
            <a:r>
              <a:rPr lang="en-US" dirty="0"/>
              <a:t>Verse </a:t>
            </a:r>
            <a:r>
              <a:rPr lang="en-US" dirty="0" smtClean="0"/>
              <a:t>8, </a:t>
            </a:r>
            <a:r>
              <a:rPr lang="en-US" b="1" dirty="0"/>
              <a:t>“By this My Father is glorified, that you bear much fruit; so you will be My disciples.”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066" y="2690447"/>
            <a:ext cx="8946541" cy="36634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The our relationship with Christ is vital because</a:t>
            </a:r>
            <a:r>
              <a:rPr lang="mr-IN" sz="2800" dirty="0" smtClean="0"/>
              <a:t>…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1. God is glorified.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2. We will bear fruit.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3. We will be Jesus’ disciples.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1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38" y="171365"/>
            <a:ext cx="8116527" cy="86612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6" y="1283678"/>
            <a:ext cx="11553092" cy="534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Apart from Him, we can do nothing. But in Him,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* We are able to glorify God,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* We are able to bear fruit,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* We are able to become true His disciples. </a:t>
            </a:r>
          </a:p>
          <a:p>
            <a:pPr marL="0" indent="0">
              <a:buNone/>
            </a:pPr>
            <a:endParaRPr lang="en-US" sz="36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/>
              <a:t>We choose to abide in Him!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892" y="404446"/>
            <a:ext cx="8098942" cy="931985"/>
          </a:xfrm>
        </p:spPr>
        <p:txBody>
          <a:bodyPr/>
          <a:lstStyle/>
          <a:p>
            <a:pPr algn="ctr"/>
            <a:r>
              <a:rPr lang="en-US" dirty="0" smtClean="0"/>
              <a:t>John 15:1-8 (NKJV)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441938"/>
            <a:ext cx="11218984" cy="508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15 </a:t>
            </a:r>
            <a:r>
              <a:rPr lang="en-US" sz="2400" dirty="0"/>
              <a:t>“I am the true vine, and My Father is the vinedresser. </a:t>
            </a:r>
            <a:r>
              <a:rPr lang="en-US" sz="2400" b="1" baseline="30000" dirty="0"/>
              <a:t>2 </a:t>
            </a:r>
            <a:r>
              <a:rPr lang="en-US" sz="2400" dirty="0"/>
              <a:t>Every branch in Me that does not bear fruit He </a:t>
            </a:r>
            <a:r>
              <a:rPr lang="en-US" sz="2400" baseline="30000" dirty="0"/>
              <a:t>[</a:t>
            </a:r>
            <a:r>
              <a:rPr lang="en-US" sz="2400" baseline="30000" dirty="0">
                <a:hlinkClick r:id="rId2" tooltip="See footnote a"/>
              </a:rPr>
              <a:t>a</a:t>
            </a:r>
            <a:r>
              <a:rPr lang="en-US" sz="2400" baseline="30000" dirty="0"/>
              <a:t>]</a:t>
            </a:r>
            <a:r>
              <a:rPr lang="en-US" sz="2400" dirty="0"/>
              <a:t>takes away; and every </a:t>
            </a:r>
            <a:r>
              <a:rPr lang="en-US" sz="2400" i="1" dirty="0"/>
              <a:t>branch</a:t>
            </a:r>
            <a:r>
              <a:rPr lang="en-US" sz="2400" dirty="0"/>
              <a:t> that bears fruit He prunes, that it may bear more fruit. </a:t>
            </a:r>
            <a:r>
              <a:rPr lang="en-US" sz="2400" b="1" baseline="30000" dirty="0"/>
              <a:t>3 </a:t>
            </a:r>
            <a:r>
              <a:rPr lang="en-US" sz="2400" dirty="0"/>
              <a:t>You are already clean because of the word which I have spoken to you. </a:t>
            </a:r>
            <a:r>
              <a:rPr lang="en-US" sz="2400" b="1" baseline="30000" dirty="0"/>
              <a:t>4 </a:t>
            </a:r>
            <a:r>
              <a:rPr lang="en-US" sz="2400" dirty="0"/>
              <a:t>Abide in Me, and I in you. As the branch cannot bear fruit of itself, unless it abides in the vine, neither can you, unless you abide in Me.</a:t>
            </a:r>
          </a:p>
          <a:p>
            <a:pPr marL="0" indent="0">
              <a:buNone/>
            </a:pPr>
            <a:r>
              <a:rPr lang="en-US" sz="2400" b="1" baseline="30000" dirty="0"/>
              <a:t>5 </a:t>
            </a:r>
            <a:r>
              <a:rPr lang="en-US" sz="2400" dirty="0"/>
              <a:t>“I am the vine, you </a:t>
            </a:r>
            <a:r>
              <a:rPr lang="en-US" sz="2400" i="1" dirty="0"/>
              <a:t>are</a:t>
            </a:r>
            <a:r>
              <a:rPr lang="en-US" sz="2400" dirty="0"/>
              <a:t> the branches. He who abides in Me, and I in him, bears much fruit; for without Me you can do nothing. </a:t>
            </a:r>
            <a:r>
              <a:rPr lang="en-US" sz="2400" b="1" baseline="30000" dirty="0"/>
              <a:t>6 </a:t>
            </a:r>
            <a:r>
              <a:rPr lang="en-US" sz="2400" dirty="0"/>
              <a:t>If anyone does not abide in Me, he is cast out as a branch and is withered; and they gather them and throw </a:t>
            </a:r>
            <a:r>
              <a:rPr lang="en-US" sz="2400" i="1" dirty="0"/>
              <a:t>them</a:t>
            </a:r>
            <a:r>
              <a:rPr lang="en-US" sz="2400" dirty="0"/>
              <a:t> into the fire, and they are burned. </a:t>
            </a:r>
            <a:r>
              <a:rPr lang="en-US" sz="2400" b="1" baseline="30000" dirty="0"/>
              <a:t>7 </a:t>
            </a:r>
            <a:r>
              <a:rPr lang="en-US" sz="2400" dirty="0"/>
              <a:t>If you abide in Me, and My words abide in you, you</a:t>
            </a:r>
            <a:r>
              <a:rPr lang="en-US" sz="2400" baseline="30000" dirty="0"/>
              <a:t>[</a:t>
            </a:r>
            <a:r>
              <a:rPr lang="en-US" sz="2400" baseline="30000" dirty="0">
                <a:hlinkClick r:id="rId3" tooltip="See footnote b"/>
              </a:rPr>
              <a:t>b</a:t>
            </a:r>
            <a:r>
              <a:rPr lang="en-US" sz="2400" baseline="30000" dirty="0"/>
              <a:t>]</a:t>
            </a:r>
            <a:r>
              <a:rPr lang="en-US" sz="2400" dirty="0"/>
              <a:t> will ask what you desire, and it shall be done for you. </a:t>
            </a:r>
            <a:r>
              <a:rPr lang="en-US" sz="2400" b="1" baseline="30000" dirty="0"/>
              <a:t>8 </a:t>
            </a:r>
            <a:r>
              <a:rPr lang="en-US" sz="2400" dirty="0"/>
              <a:t>By this My Father is glorified, that you bear much fruit; so you will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181667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2360820"/>
          </a:xfrm>
        </p:spPr>
        <p:txBody>
          <a:bodyPr/>
          <a:lstStyle/>
          <a:p>
            <a:r>
              <a:rPr lang="en-US" dirty="0" smtClean="0"/>
              <a:t>Verse 1: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 am the true vine, and My Father is the vinedresser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602523"/>
            <a:ext cx="10832123" cy="3786553"/>
          </a:xfrm>
        </p:spPr>
        <p:txBody>
          <a:bodyPr/>
          <a:lstStyle/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dirty="0" smtClean="0"/>
              <a:t>John 5:30</a:t>
            </a:r>
            <a:r>
              <a:rPr lang="en-US" sz="3200" dirty="0"/>
              <a:t> </a:t>
            </a:r>
            <a:r>
              <a:rPr lang="en-US" sz="3200" dirty="0" smtClean="0"/>
              <a:t>- </a:t>
            </a:r>
            <a:r>
              <a:rPr lang="en-US" sz="3200" dirty="0"/>
              <a:t>Jesus says, </a:t>
            </a:r>
            <a:r>
              <a:rPr lang="en-US" sz="3200" b="1" dirty="0"/>
              <a:t>“I can do nothing on my own. As I hear, I judge, and my judgment is just, because I seek not my own will but the will of Him who sent me.”</a:t>
            </a:r>
            <a:r>
              <a:rPr lang="en-US" sz="3200" dirty="0"/>
              <a:t> </a:t>
            </a:r>
            <a:r>
              <a:rPr lang="en-US" sz="3200" b="1" dirty="0" smtClean="0"/>
              <a:t>John </a:t>
            </a:r>
            <a:r>
              <a:rPr lang="en-US" sz="3200" b="1" dirty="0"/>
              <a:t>6:38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b="1" dirty="0" smtClean="0"/>
              <a:t>John 4:34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310390"/>
          </a:xfrm>
        </p:spPr>
        <p:txBody>
          <a:bodyPr/>
          <a:lstStyle/>
          <a:p>
            <a:r>
              <a:rPr lang="en-US" dirty="0"/>
              <a:t>Verse </a:t>
            </a:r>
            <a:r>
              <a:rPr lang="en-US" dirty="0" smtClean="0"/>
              <a:t>2:</a:t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branch in Me that does not bear fruit He </a:t>
            </a:r>
            <a:r>
              <a:rPr lang="en-US" baseline="30000" dirty="0"/>
              <a:t>[</a:t>
            </a:r>
            <a:r>
              <a:rPr lang="en-US" baseline="30000" dirty="0">
                <a:hlinkClick r:id="rId2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takes away; and every </a:t>
            </a:r>
            <a:r>
              <a:rPr lang="en-US" i="1" dirty="0"/>
              <a:t>branch</a:t>
            </a:r>
            <a:r>
              <a:rPr lang="en-US" dirty="0"/>
              <a:t> that bears fruit He prunes, that it may bear more fruit. 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91708"/>
            <a:ext cx="9364053" cy="2256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Romans </a:t>
            </a:r>
            <a:r>
              <a:rPr lang="en-US" sz="3200" b="1" dirty="0" smtClean="0"/>
              <a:t>14:17</a:t>
            </a:r>
            <a:r>
              <a:rPr lang="en-US" sz="3200" dirty="0" smtClean="0"/>
              <a:t>,  </a:t>
            </a:r>
            <a:r>
              <a:rPr lang="en-US" sz="3200" b="1" dirty="0"/>
              <a:t>"For the kingdom of God is not eating and drinking, but righteousness, peace, and joy in the Holy Spirit."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21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576" y="196207"/>
            <a:ext cx="8825658" cy="4571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4" y="633046"/>
            <a:ext cx="7754815" cy="58029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4446"/>
            <a:ext cx="8825658" cy="60765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3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30069" y="366146"/>
            <a:ext cx="9404723" cy="4571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854" y="641349"/>
            <a:ext cx="7656837" cy="5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013775"/>
          </a:xfrm>
        </p:spPr>
        <p:txBody>
          <a:bodyPr/>
          <a:lstStyle/>
          <a:p>
            <a:r>
              <a:rPr lang="en-US" dirty="0"/>
              <a:t>Verse </a:t>
            </a:r>
            <a:r>
              <a:rPr lang="en-US" dirty="0" smtClean="0"/>
              <a:t>3-4, </a:t>
            </a:r>
            <a:br>
              <a:rPr lang="en-US" dirty="0" smtClean="0"/>
            </a:br>
            <a:r>
              <a:rPr lang="en-US" sz="3600" b="1" dirty="0" smtClean="0"/>
              <a:t>“</a:t>
            </a:r>
            <a:r>
              <a:rPr lang="en-US" sz="3600" b="1" dirty="0"/>
              <a:t>You are already clean because of the word which I have spoken to you. Abide in Me, and I in you. As the branch cannot bear fruit of itself unless it abides in the vine, neither can you unless you abide in Me.”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4" y="4572000"/>
            <a:ext cx="10920046" cy="2004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Galatians </a:t>
            </a:r>
            <a:r>
              <a:rPr lang="en-US" sz="2400" b="1" dirty="0" smtClean="0"/>
              <a:t>5:22,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/>
              <a:t>Love, joy, peace, patience, kindness, generosity, faithfulness, gentleness, and self-control.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87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156774"/>
          </a:xfrm>
        </p:spPr>
        <p:txBody>
          <a:bodyPr/>
          <a:lstStyle/>
          <a:p>
            <a:r>
              <a:rPr lang="en-US" dirty="0"/>
              <a:t>Verse </a:t>
            </a:r>
            <a:r>
              <a:rPr lang="en-US" dirty="0" smtClean="0"/>
              <a:t>5-6, </a:t>
            </a:r>
            <a:r>
              <a:rPr lang="en-US" sz="4000" b="1" dirty="0"/>
              <a:t>“I am the vine, you are the branches. He who abides in Me, and I in him, bears much fruit; for without Me, you can do nothing. If anyone does not abide in Me, he is cast out as a branch and withers; and they gather them and throw them into the fire, and they are burned.”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5" y="6202680"/>
            <a:ext cx="1146516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4435805"/>
          </a:xfrm>
        </p:spPr>
        <p:txBody>
          <a:bodyPr/>
          <a:lstStyle/>
          <a:p>
            <a:r>
              <a:rPr lang="en-US" dirty="0"/>
              <a:t>Verse </a:t>
            </a:r>
            <a:r>
              <a:rPr lang="en-US" dirty="0" smtClean="0"/>
              <a:t>7, </a:t>
            </a:r>
            <a:br>
              <a:rPr lang="en-US" dirty="0" smtClean="0"/>
            </a:br>
            <a:r>
              <a:rPr lang="en-US" b="1" dirty="0" smtClean="0"/>
              <a:t>"</a:t>
            </a:r>
            <a:r>
              <a:rPr lang="en-US" b="1" dirty="0"/>
              <a:t>If you abide in Me, and My words abide in you, you will ask what you desire, and it shall be done for you."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4" y="5292969"/>
            <a:ext cx="9504730" cy="9554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5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300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Mangal</vt:lpstr>
      <vt:lpstr>Wingdings 3</vt:lpstr>
      <vt:lpstr>Ion</vt:lpstr>
      <vt:lpstr>Christ, My True Vine</vt:lpstr>
      <vt:lpstr>John 15:1-8 (NKJV)</vt:lpstr>
      <vt:lpstr>Verse 1: “I am the true vine, and My Father is the vinedresser  </vt:lpstr>
      <vt:lpstr>Verse 2: Every branch in Me that does not bear fruit He [a]takes away; and every branch that bears fruit He prunes, that it may bear more fruit.  </vt:lpstr>
      <vt:lpstr>PowerPoint Presentation</vt:lpstr>
      <vt:lpstr>PowerPoint Presentation</vt:lpstr>
      <vt:lpstr>Verse 3-4,  “You are already clean because of the word which I have spoken to you. Abide in Me, and I in you. As the branch cannot bear fruit of itself unless it abides in the vine, neither can you unless you abide in Me.” </vt:lpstr>
      <vt:lpstr>Verse 5-6, “I am the vine, you are the branches. He who abides in Me, and I in him, bears much fruit; for without Me, you can do nothing. If anyone does not abide in Me, he is cast out as a branch and withers; and they gather them and throw them into the fire, and they are burned.” </vt:lpstr>
      <vt:lpstr>Verse 7,  "If you abide in Me, and My words abide in you, you will ask what you desire, and it shall be done for you."  </vt:lpstr>
      <vt:lpstr>Verse 8, “By this My Father is glorified, that you bear much fruit; so you will be My disciples.” </vt:lpstr>
      <vt:lpstr>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Christ, My True Vine</dc:title>
  <dc:creator>Microsoft Office User</dc:creator>
  <cp:lastModifiedBy>Microsoft account</cp:lastModifiedBy>
  <cp:revision>5</cp:revision>
  <dcterms:created xsi:type="dcterms:W3CDTF">2025-02-21T21:44:50Z</dcterms:created>
  <dcterms:modified xsi:type="dcterms:W3CDTF">2025-02-22T19:30:25Z</dcterms:modified>
</cp:coreProperties>
</file>