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8" r:id="rId1"/>
  </p:sldMasterIdLst>
  <p:sldIdLst>
    <p:sldId id="256" r:id="rId2"/>
    <p:sldId id="258" r:id="rId3"/>
    <p:sldId id="259" r:id="rId4"/>
    <p:sldId id="261" r:id="rId5"/>
    <p:sldId id="272" r:id="rId6"/>
    <p:sldId id="262" r:id="rId7"/>
    <p:sldId id="263" r:id="rId8"/>
    <p:sldId id="264" r:id="rId9"/>
    <p:sldId id="265" r:id="rId10"/>
    <p:sldId id="269" r:id="rId11"/>
    <p:sldId id="266" r:id="rId12"/>
    <p:sldId id="267" r:id="rId13"/>
    <p:sldId id="268" r:id="rId14"/>
    <p:sldId id="270" r:id="rId15"/>
    <p:sldId id="273"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075"/>
    <p:restoredTop sz="94687"/>
  </p:normalViewPr>
  <p:slideViewPr>
    <p:cSldViewPr snapToGrid="0" snapToObjects="1">
      <p:cViewPr varScale="1">
        <p:scale>
          <a:sx n="62" d="100"/>
          <a:sy n="62" d="100"/>
        </p:scale>
        <p:origin x="10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4/20/2025</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4/20/2025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4/20/2025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4/20/2025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4/20/2025</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4/20/2025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4/20/2025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4/20/2025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4/20/2025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4/20/2025</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4/20/2025</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4/20/2025</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biblegateway.com/passage/?search=Acts%2010&amp;version=NI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biblegateway.com/passage/?search=Acts%2010&amp;version=NI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b="1" dirty="0"/>
              <a:t>Jesus the Lord and Savior: </a:t>
            </a:r>
            <a:r>
              <a:rPr lang="en-US" sz="4000" b="1" dirty="0" smtClean="0"/>
              <a:t/>
            </a:r>
            <a:br>
              <a:rPr lang="en-US" sz="4000" b="1" dirty="0" smtClean="0"/>
            </a:br>
            <a:r>
              <a:rPr lang="en-US" sz="4000" b="1" dirty="0"/>
              <a:t/>
            </a:r>
            <a:br>
              <a:rPr lang="en-US" sz="4000" b="1" dirty="0"/>
            </a:br>
            <a:r>
              <a:rPr lang="en-US" sz="4000" b="1" dirty="0" smtClean="0"/>
              <a:t>Witnessed </a:t>
            </a:r>
            <a:r>
              <a:rPr lang="en-US" sz="4000" b="1" dirty="0"/>
              <a:t>by Many </a:t>
            </a:r>
          </a:p>
        </p:txBody>
      </p:sp>
      <p:sp>
        <p:nvSpPr>
          <p:cNvPr id="3" name="Subtitle 2"/>
          <p:cNvSpPr>
            <a:spLocks noGrp="1"/>
          </p:cNvSpPr>
          <p:nvPr>
            <p:ph type="subTitle" idx="1"/>
          </p:nvPr>
        </p:nvSpPr>
        <p:spPr/>
        <p:txBody>
          <a:bodyPr>
            <a:normAutofit/>
          </a:bodyPr>
          <a:lstStyle/>
          <a:p>
            <a:r>
              <a:rPr lang="en-US" sz="2000" b="1" dirty="0" smtClean="0"/>
              <a:t>                                                               Rev. Gloria Jun</a:t>
            </a:r>
            <a:endParaRPr lang="en-US" sz="2000" b="1" dirty="0"/>
          </a:p>
        </p:txBody>
      </p:sp>
    </p:spTree>
    <p:extLst>
      <p:ext uri="{BB962C8B-B14F-4D97-AF65-F5344CB8AC3E}">
        <p14:creationId xmlns:p14="http://schemas.microsoft.com/office/powerpoint/2010/main" val="7182668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887103"/>
          </a:xfrm>
        </p:spPr>
        <p:txBody>
          <a:bodyPr/>
          <a:lstStyle/>
          <a:p>
            <a:pPr algn="ctr"/>
            <a:endParaRPr lang="en-US" dirty="0"/>
          </a:p>
        </p:txBody>
      </p:sp>
      <p:sp>
        <p:nvSpPr>
          <p:cNvPr id="3" name="Content Placeholder 2"/>
          <p:cNvSpPr>
            <a:spLocks noGrp="1"/>
          </p:cNvSpPr>
          <p:nvPr>
            <p:ph idx="1"/>
          </p:nvPr>
        </p:nvSpPr>
        <p:spPr>
          <a:xfrm>
            <a:off x="1066800" y="1854437"/>
            <a:ext cx="10058400" cy="4401084"/>
          </a:xfrm>
        </p:spPr>
        <p:txBody>
          <a:bodyPr>
            <a:noAutofit/>
          </a:bodyPr>
          <a:lstStyle/>
          <a:p>
            <a:pPr marL="0" indent="0">
              <a:buNone/>
            </a:pPr>
            <a:r>
              <a:rPr lang="en-US" sz="2400" dirty="0" smtClean="0"/>
              <a:t>Acts 10: 43: </a:t>
            </a:r>
            <a:r>
              <a:rPr lang="en-US" sz="2400" dirty="0"/>
              <a:t>“All the prophets testify about Him that everyone who believes in Him receives forgiveness of sins through His name</a:t>
            </a:r>
            <a:r>
              <a:rPr lang="en-US" sz="2400" dirty="0" smtClean="0"/>
              <a:t>.”</a:t>
            </a:r>
          </a:p>
          <a:p>
            <a:pPr marL="0" indent="0">
              <a:buNone/>
            </a:pPr>
            <a:endParaRPr lang="en-US" sz="2400" dirty="0"/>
          </a:p>
          <a:p>
            <a:pPr marL="0" indent="0">
              <a:buNone/>
            </a:pPr>
            <a:r>
              <a:rPr lang="en-US" sz="2400" dirty="0"/>
              <a:t>Genesis 3:15</a:t>
            </a:r>
            <a:r>
              <a:rPr lang="en-US" sz="2400" dirty="0" smtClean="0"/>
              <a:t>: “</a:t>
            </a:r>
            <a:r>
              <a:rPr lang="en-US" sz="2400" dirty="0"/>
              <a:t>And I will put enmity between thee and the woman, and between thy seed and her seed; it shall bruise thy head, and thou shalt bruise his heel</a:t>
            </a:r>
            <a:r>
              <a:rPr lang="en-US" sz="2400" dirty="0" smtClean="0"/>
              <a:t>.”</a:t>
            </a:r>
          </a:p>
          <a:p>
            <a:pPr marL="0" indent="0">
              <a:buNone/>
            </a:pPr>
            <a:endParaRPr lang="en-US" sz="2400" dirty="0"/>
          </a:p>
          <a:p>
            <a:pPr marL="0" indent="0">
              <a:buNone/>
            </a:pPr>
            <a:r>
              <a:rPr lang="en-US" sz="2400" dirty="0" smtClean="0"/>
              <a:t>Acts 10: 42 : “</a:t>
            </a:r>
            <a:r>
              <a:rPr lang="en-US" sz="2400" dirty="0"/>
              <a:t>He commanded us to preach to the people and to testify that He is the one whom God appointed as Judge of the living and the dead.”</a:t>
            </a:r>
          </a:p>
        </p:txBody>
      </p:sp>
    </p:spTree>
    <p:extLst>
      <p:ext uri="{BB962C8B-B14F-4D97-AF65-F5344CB8AC3E}">
        <p14:creationId xmlns:p14="http://schemas.microsoft.com/office/powerpoint/2010/main" val="10608105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5705" y="623842"/>
            <a:ext cx="10058400" cy="1324599"/>
          </a:xfrm>
        </p:spPr>
        <p:txBody>
          <a:bodyPr>
            <a:normAutofit fontScale="90000"/>
          </a:bodyPr>
          <a:lstStyle/>
          <a:p>
            <a:pPr algn="ctr"/>
            <a:r>
              <a:rPr lang="en-US" b="1" dirty="0" smtClean="0">
                <a:solidFill>
                  <a:srgbClr val="FF0000"/>
                </a:solidFill>
              </a:rPr>
              <a:t/>
            </a:r>
            <a:br>
              <a:rPr lang="en-US" b="1" dirty="0" smtClean="0">
                <a:solidFill>
                  <a:srgbClr val="FF0000"/>
                </a:solidFill>
              </a:rPr>
            </a:br>
            <a:r>
              <a:rPr lang="en-US" b="1" dirty="0"/>
              <a:t>Four Topics of Christ Jesus</a:t>
            </a:r>
            <a:r>
              <a:rPr lang="en-US" b="1" dirty="0" smtClean="0">
                <a:solidFill>
                  <a:srgbClr val="FF0000"/>
                </a:solidFill>
              </a:rPr>
              <a:t/>
            </a:r>
            <a:br>
              <a:rPr lang="en-US" b="1" dirty="0" smtClean="0">
                <a:solidFill>
                  <a:srgbClr val="FF0000"/>
                </a:solidFill>
              </a:rPr>
            </a:br>
            <a:endParaRPr lang="en-US" b="1" dirty="0"/>
          </a:p>
        </p:txBody>
      </p:sp>
      <p:sp>
        <p:nvSpPr>
          <p:cNvPr id="3" name="Content Placeholder 2"/>
          <p:cNvSpPr>
            <a:spLocks noGrp="1"/>
          </p:cNvSpPr>
          <p:nvPr>
            <p:ph idx="1"/>
          </p:nvPr>
        </p:nvSpPr>
        <p:spPr>
          <a:xfrm>
            <a:off x="1066800" y="1683521"/>
            <a:ext cx="10058400" cy="4351519"/>
          </a:xfrm>
        </p:spPr>
        <p:txBody>
          <a:bodyPr>
            <a:normAutofit/>
          </a:bodyPr>
          <a:lstStyle/>
          <a:p>
            <a:pPr marL="0" indent="0" algn="ctr">
              <a:lnSpc>
                <a:spcPct val="200000"/>
              </a:lnSpc>
              <a:buNone/>
            </a:pPr>
            <a:r>
              <a:rPr lang="en-US" sz="3200" b="1" dirty="0" smtClean="0">
                <a:solidFill>
                  <a:srgbClr val="FF0000"/>
                </a:solidFill>
              </a:rPr>
              <a:t>4. </a:t>
            </a:r>
            <a:r>
              <a:rPr lang="en-US" sz="3200" b="1" dirty="0">
                <a:solidFill>
                  <a:srgbClr val="FF0000"/>
                </a:solidFill>
              </a:rPr>
              <a:t>Jesus emphasizes faith</a:t>
            </a:r>
            <a:r>
              <a:rPr lang="en-US" sz="3200" dirty="0">
                <a:solidFill>
                  <a:srgbClr val="FF0000"/>
                </a:solidFill>
              </a:rPr>
              <a:t/>
            </a:r>
            <a:br>
              <a:rPr lang="en-US" sz="3200" dirty="0">
                <a:solidFill>
                  <a:srgbClr val="FF0000"/>
                </a:solidFill>
              </a:rPr>
            </a:br>
            <a:r>
              <a:rPr lang="en-US" sz="3200" dirty="0" smtClean="0"/>
              <a:t>Acts 10: 43 - “Everyone who </a:t>
            </a:r>
            <a:r>
              <a:rPr lang="en-US" sz="3200" dirty="0" smtClean="0">
                <a:solidFill>
                  <a:srgbClr val="FF0000"/>
                </a:solidFill>
              </a:rPr>
              <a:t>believes</a:t>
            </a:r>
            <a:r>
              <a:rPr lang="en-US" sz="3200" dirty="0" smtClean="0"/>
              <a:t> in Him receives forgiveness of sins through His name.”</a:t>
            </a:r>
          </a:p>
          <a:p>
            <a:pPr>
              <a:lnSpc>
                <a:spcPct val="200000"/>
              </a:lnSpc>
            </a:pPr>
            <a:endParaRPr lang="en-US" dirty="0"/>
          </a:p>
        </p:txBody>
      </p:sp>
    </p:spTree>
    <p:extLst>
      <p:ext uri="{BB962C8B-B14F-4D97-AF65-F5344CB8AC3E}">
        <p14:creationId xmlns:p14="http://schemas.microsoft.com/office/powerpoint/2010/main" val="3216490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733279"/>
          </a:xfrm>
        </p:spPr>
        <p:txBody>
          <a:bodyPr>
            <a:normAutofit fontScale="90000"/>
          </a:bodyPr>
          <a:lstStyle/>
          <a:p>
            <a:pPr algn="ctr"/>
            <a:r>
              <a:rPr lang="en-US" b="1" dirty="0" smtClean="0"/>
              <a:t>Jesus’ Emphasis on Faith</a:t>
            </a:r>
            <a:endParaRPr lang="en-US" b="1" dirty="0"/>
          </a:p>
        </p:txBody>
      </p:sp>
      <p:sp>
        <p:nvSpPr>
          <p:cNvPr id="3" name="Content Placeholder 2"/>
          <p:cNvSpPr>
            <a:spLocks noGrp="1"/>
          </p:cNvSpPr>
          <p:nvPr>
            <p:ph idx="1"/>
          </p:nvPr>
        </p:nvSpPr>
        <p:spPr>
          <a:xfrm>
            <a:off x="1066800" y="1700612"/>
            <a:ext cx="10058400" cy="4674551"/>
          </a:xfrm>
        </p:spPr>
        <p:txBody>
          <a:bodyPr>
            <a:normAutofit/>
          </a:bodyPr>
          <a:lstStyle/>
          <a:p>
            <a:pPr marL="0" indent="0">
              <a:lnSpc>
                <a:spcPct val="150000"/>
              </a:lnSpc>
              <a:buNone/>
            </a:pPr>
            <a:r>
              <a:rPr lang="en-US" dirty="0" smtClean="0"/>
              <a:t>1. </a:t>
            </a:r>
            <a:r>
              <a:rPr lang="en-US" sz="2000" dirty="0" smtClean="0"/>
              <a:t>Matthew 9:22 </a:t>
            </a:r>
            <a:r>
              <a:rPr lang="en-US" sz="2000" dirty="0"/>
              <a:t>– Jesus said, “Take heart, daughter, your faith has healed you.”</a:t>
            </a:r>
          </a:p>
          <a:p>
            <a:pPr marL="0" indent="0">
              <a:lnSpc>
                <a:spcPct val="150000"/>
              </a:lnSpc>
              <a:buNone/>
            </a:pPr>
            <a:r>
              <a:rPr lang="en-US" sz="2000" dirty="0" smtClean="0"/>
              <a:t>2. Matthew 8:10 </a:t>
            </a:r>
            <a:r>
              <a:rPr lang="en-US" sz="2000" dirty="0"/>
              <a:t>– “Truly I tell you, I have not found anyone in Israel with such great faith.”</a:t>
            </a:r>
          </a:p>
          <a:p>
            <a:pPr marL="0" indent="0">
              <a:lnSpc>
                <a:spcPct val="150000"/>
              </a:lnSpc>
              <a:buNone/>
            </a:pPr>
            <a:r>
              <a:rPr lang="en-US" sz="2000" dirty="0" smtClean="0"/>
              <a:t>3. Mark 11:22–24 </a:t>
            </a:r>
            <a:r>
              <a:rPr lang="en-US" sz="2000" dirty="0"/>
              <a:t>– “Have faith in God… whatever you ask for in prayer, believe that you have received it, and it will be yours.”</a:t>
            </a:r>
          </a:p>
          <a:p>
            <a:pPr marL="0" indent="0">
              <a:lnSpc>
                <a:spcPct val="150000"/>
              </a:lnSpc>
              <a:buNone/>
            </a:pPr>
            <a:r>
              <a:rPr lang="en-US" sz="2000" dirty="0" smtClean="0"/>
              <a:t>4. Luke 17:6 </a:t>
            </a:r>
            <a:r>
              <a:rPr lang="en-US" sz="2000" dirty="0"/>
              <a:t>– “If you have faith as small as a mustard seed, you can say to this mulberry tree, ‘Be uprooted and planted in the sea,’ and it will obey you.”</a:t>
            </a:r>
          </a:p>
          <a:p>
            <a:pPr marL="0" indent="0">
              <a:lnSpc>
                <a:spcPct val="150000"/>
              </a:lnSpc>
              <a:buNone/>
            </a:pPr>
            <a:r>
              <a:rPr lang="en-US" sz="2000" dirty="0" smtClean="0"/>
              <a:t>5. Matthew 21:21–22 </a:t>
            </a:r>
            <a:r>
              <a:rPr lang="en-US" sz="2000" dirty="0"/>
              <a:t>– “If you believe, you will receive whatever you ask for in prayer.”</a:t>
            </a:r>
          </a:p>
        </p:txBody>
      </p:sp>
    </p:spTree>
    <p:extLst>
      <p:ext uri="{BB962C8B-B14F-4D97-AF65-F5344CB8AC3E}">
        <p14:creationId xmlns:p14="http://schemas.microsoft.com/office/powerpoint/2010/main" val="6753176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Conclude</a:t>
            </a:r>
            <a:endParaRPr lang="en-US" b="1" dirty="0"/>
          </a:p>
        </p:txBody>
      </p:sp>
      <p:sp>
        <p:nvSpPr>
          <p:cNvPr id="3" name="Content Placeholder 2"/>
          <p:cNvSpPr>
            <a:spLocks noGrp="1"/>
          </p:cNvSpPr>
          <p:nvPr>
            <p:ph idx="1"/>
          </p:nvPr>
        </p:nvSpPr>
        <p:spPr/>
        <p:txBody>
          <a:bodyPr>
            <a:normAutofit/>
          </a:bodyPr>
          <a:lstStyle/>
          <a:p>
            <a:pPr algn="ctr">
              <a:lnSpc>
                <a:spcPct val="200000"/>
              </a:lnSpc>
            </a:pPr>
            <a:r>
              <a:rPr lang="en-US" sz="3200" dirty="0" smtClean="0"/>
              <a:t>Jesus Christ is risen, whom many witnesses testify. </a:t>
            </a:r>
          </a:p>
          <a:p>
            <a:pPr algn="ctr">
              <a:lnSpc>
                <a:spcPct val="200000"/>
              </a:lnSpc>
            </a:pPr>
            <a:r>
              <a:rPr lang="en-US" sz="3200" dirty="0" smtClean="0"/>
              <a:t>The Good News is available to everyone.</a:t>
            </a:r>
          </a:p>
          <a:p>
            <a:pPr algn="ctr">
              <a:lnSpc>
                <a:spcPct val="200000"/>
              </a:lnSpc>
            </a:pPr>
            <a:r>
              <a:rPr lang="en-US" sz="3200" dirty="0" smtClean="0"/>
              <a:t>With faith, we encounter the risen Lord. </a:t>
            </a:r>
            <a:endParaRPr lang="en-US" sz="3200" dirty="0"/>
          </a:p>
        </p:txBody>
      </p:sp>
    </p:spTree>
    <p:extLst>
      <p:ext uri="{BB962C8B-B14F-4D97-AF65-F5344CB8AC3E}">
        <p14:creationId xmlns:p14="http://schemas.microsoft.com/office/powerpoint/2010/main" val="17713970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820395"/>
            <a:ext cx="10058400" cy="5033473"/>
          </a:xfrm>
        </p:spPr>
        <p:txBody>
          <a:bodyPr>
            <a:normAutofit/>
          </a:bodyPr>
          <a:lstStyle/>
          <a:p>
            <a:pPr algn="ctr"/>
            <a:r>
              <a:rPr lang="en-US" sz="9600" b="1" dirty="0" smtClean="0"/>
              <a:t>Prayer</a:t>
            </a:r>
            <a:endParaRPr lang="en-US" sz="9600" b="1" dirty="0"/>
          </a:p>
        </p:txBody>
      </p:sp>
      <p:sp>
        <p:nvSpPr>
          <p:cNvPr id="3" name="Content Placeholder 2"/>
          <p:cNvSpPr>
            <a:spLocks noGrp="1"/>
          </p:cNvSpPr>
          <p:nvPr>
            <p:ph idx="1"/>
          </p:nvPr>
        </p:nvSpPr>
        <p:spPr>
          <a:xfrm>
            <a:off x="1066800" y="5879507"/>
            <a:ext cx="10058400" cy="155532"/>
          </a:xfrm>
        </p:spPr>
        <p:txBody>
          <a:bodyPr>
            <a:normAutofit fontScale="25000" lnSpcReduction="20000"/>
          </a:bodyPr>
          <a:lstStyle/>
          <a:p>
            <a:endParaRPr lang="en-US" dirty="0"/>
          </a:p>
        </p:txBody>
      </p:sp>
    </p:spTree>
    <p:extLst>
      <p:ext uri="{BB962C8B-B14F-4D97-AF65-F5344CB8AC3E}">
        <p14:creationId xmlns:p14="http://schemas.microsoft.com/office/powerpoint/2010/main" val="15844683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5705" y="529839"/>
            <a:ext cx="10058400" cy="5597496"/>
          </a:xfrm>
        </p:spPr>
        <p:txBody>
          <a:bodyPr>
            <a:noAutofit/>
          </a:bodyPr>
          <a:lstStyle/>
          <a:p>
            <a:pPr algn="ctr"/>
            <a:r>
              <a:rPr lang="en-US" sz="9600" b="1" dirty="0" smtClean="0">
                <a:solidFill>
                  <a:srgbClr val="FF0000"/>
                </a:solidFill>
                <a:latin typeface="Chalkduster" charset="0"/>
                <a:ea typeface="Chalkduster" charset="0"/>
                <a:cs typeface="Chalkduster" charset="0"/>
              </a:rPr>
              <a:t>Christ Is Risen!</a:t>
            </a:r>
            <a:endParaRPr lang="en-US" sz="9600" b="1" dirty="0">
              <a:solidFill>
                <a:srgbClr val="FF0000"/>
              </a:solidFill>
              <a:latin typeface="Chalkduster" charset="0"/>
              <a:ea typeface="Chalkduster" charset="0"/>
              <a:cs typeface="Chalkduster" charset="0"/>
            </a:endParaRPr>
          </a:p>
        </p:txBody>
      </p:sp>
      <p:sp>
        <p:nvSpPr>
          <p:cNvPr id="3" name="Content Placeholder 2"/>
          <p:cNvSpPr>
            <a:spLocks noGrp="1"/>
          </p:cNvSpPr>
          <p:nvPr>
            <p:ph idx="1"/>
          </p:nvPr>
        </p:nvSpPr>
        <p:spPr>
          <a:xfrm>
            <a:off x="1066800" y="5989321"/>
            <a:ext cx="100584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2099990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1357122"/>
          </a:xfrm>
        </p:spPr>
        <p:txBody>
          <a:bodyPr>
            <a:normAutofit/>
          </a:bodyPr>
          <a:lstStyle/>
          <a:p>
            <a:pPr algn="ctr"/>
            <a:r>
              <a:rPr lang="en-US" sz="3600" b="1" dirty="0"/>
              <a:t>Acts 10:34-48</a:t>
            </a:r>
            <a:br>
              <a:rPr lang="en-US" sz="3600" b="1" dirty="0"/>
            </a:br>
            <a:r>
              <a:rPr lang="en-US" sz="3600" b="1" dirty="0"/>
              <a:t>New International Version</a:t>
            </a:r>
          </a:p>
        </p:txBody>
      </p:sp>
      <p:sp>
        <p:nvSpPr>
          <p:cNvPr id="3" name="Content Placeholder 2"/>
          <p:cNvSpPr>
            <a:spLocks noGrp="1"/>
          </p:cNvSpPr>
          <p:nvPr>
            <p:ph idx="1"/>
          </p:nvPr>
        </p:nvSpPr>
        <p:spPr>
          <a:xfrm>
            <a:off x="1066800" y="2179178"/>
            <a:ext cx="10058400" cy="4204529"/>
          </a:xfrm>
        </p:spPr>
        <p:txBody>
          <a:bodyPr>
            <a:normAutofit fontScale="92500" lnSpcReduction="20000"/>
          </a:bodyPr>
          <a:lstStyle/>
          <a:p>
            <a:pPr marL="0" indent="0">
              <a:lnSpc>
                <a:spcPct val="150000"/>
              </a:lnSpc>
              <a:buNone/>
            </a:pPr>
            <a:r>
              <a:rPr lang="en-US" b="1" baseline="30000" dirty="0" smtClean="0"/>
              <a:t>34</a:t>
            </a:r>
            <a:r>
              <a:rPr lang="en-US" b="1" baseline="30000" dirty="0"/>
              <a:t> </a:t>
            </a:r>
            <a:r>
              <a:rPr lang="en-US" dirty="0"/>
              <a:t>Then Peter began to speak: “I now realize how true it is that God does not show favoritism </a:t>
            </a:r>
            <a:endParaRPr lang="en-US" dirty="0" smtClean="0"/>
          </a:p>
          <a:p>
            <a:pPr marL="0" indent="0">
              <a:lnSpc>
                <a:spcPct val="150000"/>
              </a:lnSpc>
              <a:buNone/>
            </a:pPr>
            <a:r>
              <a:rPr lang="en-US" b="1" baseline="30000" dirty="0" smtClean="0"/>
              <a:t>35</a:t>
            </a:r>
            <a:r>
              <a:rPr lang="en-US" b="1" baseline="30000" dirty="0"/>
              <a:t> </a:t>
            </a:r>
            <a:r>
              <a:rPr lang="en-US" dirty="0"/>
              <a:t>but accepts from every nation the one who fears him and does what is right. </a:t>
            </a:r>
            <a:endParaRPr lang="en-US" dirty="0" smtClean="0"/>
          </a:p>
          <a:p>
            <a:pPr marL="0" indent="0">
              <a:lnSpc>
                <a:spcPct val="150000"/>
              </a:lnSpc>
              <a:buNone/>
            </a:pPr>
            <a:r>
              <a:rPr lang="en-US" b="1" baseline="30000" dirty="0" smtClean="0"/>
              <a:t>36</a:t>
            </a:r>
            <a:r>
              <a:rPr lang="en-US" b="1" baseline="30000" dirty="0"/>
              <a:t> </a:t>
            </a:r>
            <a:r>
              <a:rPr lang="en-US" dirty="0"/>
              <a:t>You know the message God sent to the people of Israel, announcing the good news of peace through Jesus Christ, who is Lord of all. </a:t>
            </a:r>
            <a:endParaRPr lang="en-US" dirty="0" smtClean="0"/>
          </a:p>
          <a:p>
            <a:pPr marL="0" indent="0">
              <a:lnSpc>
                <a:spcPct val="150000"/>
              </a:lnSpc>
              <a:buNone/>
            </a:pPr>
            <a:r>
              <a:rPr lang="en-US" b="1" baseline="30000" dirty="0" smtClean="0"/>
              <a:t>37</a:t>
            </a:r>
            <a:r>
              <a:rPr lang="en-US" b="1" baseline="30000" dirty="0"/>
              <a:t> </a:t>
            </a:r>
            <a:r>
              <a:rPr lang="en-US" dirty="0"/>
              <a:t>You know what has happened throughout the province of Judea, beginning in Galilee after the baptism that John preached— </a:t>
            </a:r>
            <a:endParaRPr lang="en-US" dirty="0" smtClean="0"/>
          </a:p>
          <a:p>
            <a:pPr marL="0" indent="0">
              <a:lnSpc>
                <a:spcPct val="150000"/>
              </a:lnSpc>
              <a:buNone/>
            </a:pPr>
            <a:r>
              <a:rPr lang="en-US" b="1" baseline="30000" dirty="0" smtClean="0"/>
              <a:t>38</a:t>
            </a:r>
            <a:r>
              <a:rPr lang="en-US" b="1" baseline="30000" dirty="0"/>
              <a:t> </a:t>
            </a:r>
            <a:r>
              <a:rPr lang="en-US" dirty="0"/>
              <a:t>how God anointed Jesus of Nazareth with the Holy Spirit and power, and how he went around doing good and healing all who were under the power of the devil, because God was with him.</a:t>
            </a:r>
          </a:p>
          <a:p>
            <a:pPr marL="0" indent="0">
              <a:buNone/>
            </a:pPr>
            <a:r>
              <a:rPr lang="en-US" dirty="0">
                <a:hlinkClick r:id="rId2" invalidUrl="https://www.biblegateway.com/passage/?search=Acts 10&amp;version=NIV" tooltip="View Full Chapter"/>
              </a:rPr>
              <a:t/>
            </a:r>
            <a:br>
              <a:rPr lang="en-US" dirty="0">
                <a:hlinkClick r:id="rId2" invalidUrl="https://www.biblegateway.com/passage/?search=Acts 10&amp;version=NIV" tooltip="View Full Chapter"/>
              </a:rPr>
            </a:br>
            <a:endParaRPr lang="en-US" dirty="0"/>
          </a:p>
          <a:p>
            <a:endParaRPr lang="en-US" dirty="0"/>
          </a:p>
        </p:txBody>
      </p:sp>
    </p:spTree>
    <p:extLst>
      <p:ext uri="{BB962C8B-B14F-4D97-AF65-F5344CB8AC3E}">
        <p14:creationId xmlns:p14="http://schemas.microsoft.com/office/powerpoint/2010/main" val="8982245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t>Acts 10:34-48</a:t>
            </a:r>
            <a:br>
              <a:rPr lang="en-US" sz="3600" b="1" dirty="0"/>
            </a:br>
            <a:r>
              <a:rPr lang="en-US" sz="3600" b="1" dirty="0"/>
              <a:t>New International Version</a:t>
            </a:r>
            <a:endParaRPr lang="en-US" sz="3600" dirty="0"/>
          </a:p>
        </p:txBody>
      </p:sp>
      <p:sp>
        <p:nvSpPr>
          <p:cNvPr id="3" name="Content Placeholder 2"/>
          <p:cNvSpPr>
            <a:spLocks noGrp="1"/>
          </p:cNvSpPr>
          <p:nvPr>
            <p:ph idx="1"/>
          </p:nvPr>
        </p:nvSpPr>
        <p:spPr>
          <a:xfrm>
            <a:off x="1118075" y="2086028"/>
            <a:ext cx="10058400" cy="4494233"/>
          </a:xfrm>
        </p:spPr>
        <p:txBody>
          <a:bodyPr>
            <a:normAutofit fontScale="92500" lnSpcReduction="10000"/>
          </a:bodyPr>
          <a:lstStyle/>
          <a:p>
            <a:pPr marL="0" indent="0">
              <a:lnSpc>
                <a:spcPct val="150000"/>
              </a:lnSpc>
              <a:buNone/>
            </a:pPr>
            <a:r>
              <a:rPr lang="en-US" b="1" baseline="30000" dirty="0"/>
              <a:t>44 </a:t>
            </a:r>
            <a:r>
              <a:rPr lang="en-US" dirty="0"/>
              <a:t>While Peter was still speaking these words, the Holy Spirit came on all who heard the message. </a:t>
            </a:r>
            <a:endParaRPr lang="en-US" dirty="0" smtClean="0"/>
          </a:p>
          <a:p>
            <a:pPr marL="0" indent="0">
              <a:lnSpc>
                <a:spcPct val="150000"/>
              </a:lnSpc>
              <a:buNone/>
            </a:pPr>
            <a:r>
              <a:rPr lang="en-US" b="1" baseline="30000" dirty="0" smtClean="0"/>
              <a:t>45</a:t>
            </a:r>
            <a:r>
              <a:rPr lang="en-US" b="1" baseline="30000" dirty="0"/>
              <a:t> </a:t>
            </a:r>
            <a:r>
              <a:rPr lang="en-US" dirty="0"/>
              <a:t>The circumcised believers who had come with Peter were astonished that the gift of the Holy Spirit had been poured out even on Gentiles. </a:t>
            </a:r>
            <a:endParaRPr lang="en-US" dirty="0" smtClean="0"/>
          </a:p>
          <a:p>
            <a:pPr marL="0" indent="0">
              <a:lnSpc>
                <a:spcPct val="150000"/>
              </a:lnSpc>
              <a:buNone/>
            </a:pPr>
            <a:r>
              <a:rPr lang="en-US" b="1" baseline="30000" dirty="0" smtClean="0"/>
              <a:t>46</a:t>
            </a:r>
            <a:r>
              <a:rPr lang="en-US" b="1" baseline="30000" dirty="0"/>
              <a:t> </a:t>
            </a:r>
            <a:r>
              <a:rPr lang="en-US" dirty="0"/>
              <a:t>For they heard them speaking in </a:t>
            </a:r>
            <a:r>
              <a:rPr lang="en-US" dirty="0" smtClean="0"/>
              <a:t>tongues</a:t>
            </a:r>
            <a:r>
              <a:rPr lang="en-US" baseline="30000" dirty="0"/>
              <a:t> </a:t>
            </a:r>
            <a:r>
              <a:rPr lang="en-US" dirty="0" smtClean="0"/>
              <a:t>and </a:t>
            </a:r>
            <a:r>
              <a:rPr lang="en-US" dirty="0"/>
              <a:t>praising God.</a:t>
            </a:r>
          </a:p>
          <a:p>
            <a:pPr marL="0" indent="0">
              <a:lnSpc>
                <a:spcPct val="150000"/>
              </a:lnSpc>
              <a:buNone/>
            </a:pPr>
            <a:r>
              <a:rPr lang="en-US" dirty="0"/>
              <a:t>Then Peter said, </a:t>
            </a:r>
            <a:endParaRPr lang="en-US" dirty="0" smtClean="0"/>
          </a:p>
          <a:p>
            <a:pPr marL="0" indent="0">
              <a:lnSpc>
                <a:spcPct val="150000"/>
              </a:lnSpc>
              <a:buNone/>
            </a:pPr>
            <a:r>
              <a:rPr lang="en-US" b="1" baseline="30000" dirty="0" smtClean="0"/>
              <a:t>47</a:t>
            </a:r>
            <a:r>
              <a:rPr lang="en-US" b="1" baseline="30000" dirty="0"/>
              <a:t> </a:t>
            </a:r>
            <a:r>
              <a:rPr lang="en-US" dirty="0"/>
              <a:t>“Surely no one can stand in the way of their being baptized with water. They have received the Holy Spirit just as we have.” </a:t>
            </a:r>
            <a:endParaRPr lang="en-US" dirty="0" smtClean="0"/>
          </a:p>
          <a:p>
            <a:pPr marL="0" indent="0">
              <a:lnSpc>
                <a:spcPct val="150000"/>
              </a:lnSpc>
              <a:buNone/>
            </a:pPr>
            <a:r>
              <a:rPr lang="en-US" b="1" baseline="30000" dirty="0" smtClean="0"/>
              <a:t>48</a:t>
            </a:r>
            <a:r>
              <a:rPr lang="en-US" b="1" baseline="30000" dirty="0"/>
              <a:t> </a:t>
            </a:r>
            <a:r>
              <a:rPr lang="en-US" dirty="0"/>
              <a:t>So he ordered that they be baptized in the name of Jesus Christ. Then they asked Peter to stay with them for a few days.</a:t>
            </a:r>
          </a:p>
          <a:p>
            <a:endParaRPr lang="en-US" dirty="0"/>
          </a:p>
        </p:txBody>
      </p:sp>
    </p:spTree>
    <p:extLst>
      <p:ext uri="{BB962C8B-B14F-4D97-AF65-F5344CB8AC3E}">
        <p14:creationId xmlns:p14="http://schemas.microsoft.com/office/powerpoint/2010/main" val="20907179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t>Acts 10:34-48</a:t>
            </a:r>
            <a:br>
              <a:rPr lang="en-US" sz="3600" b="1" dirty="0"/>
            </a:br>
            <a:r>
              <a:rPr lang="en-US" sz="3600" b="1" dirty="0"/>
              <a:t>New International Version</a:t>
            </a:r>
            <a:endParaRPr lang="en-US" sz="3600" dirty="0"/>
          </a:p>
        </p:txBody>
      </p:sp>
      <p:sp>
        <p:nvSpPr>
          <p:cNvPr id="3" name="Content Placeholder 2"/>
          <p:cNvSpPr>
            <a:spLocks noGrp="1"/>
          </p:cNvSpPr>
          <p:nvPr>
            <p:ph idx="1"/>
          </p:nvPr>
        </p:nvSpPr>
        <p:spPr>
          <a:xfrm>
            <a:off x="1066800" y="2103119"/>
            <a:ext cx="10058400" cy="4092581"/>
          </a:xfrm>
        </p:spPr>
        <p:txBody>
          <a:bodyPr>
            <a:normAutofit fontScale="85000" lnSpcReduction="20000"/>
          </a:bodyPr>
          <a:lstStyle/>
          <a:p>
            <a:pPr marL="0" indent="0">
              <a:lnSpc>
                <a:spcPct val="150000"/>
              </a:lnSpc>
              <a:buNone/>
            </a:pPr>
            <a:r>
              <a:rPr lang="en-US" b="1" baseline="30000" dirty="0"/>
              <a:t>44 </a:t>
            </a:r>
            <a:r>
              <a:rPr lang="en-US" dirty="0"/>
              <a:t>While Peter was still speaking these words, the Holy Spirit came on all who heard the message. </a:t>
            </a:r>
            <a:endParaRPr lang="en-US" dirty="0" smtClean="0"/>
          </a:p>
          <a:p>
            <a:pPr marL="0" indent="0">
              <a:lnSpc>
                <a:spcPct val="150000"/>
              </a:lnSpc>
              <a:buNone/>
            </a:pPr>
            <a:r>
              <a:rPr lang="en-US" b="1" baseline="30000" dirty="0" smtClean="0"/>
              <a:t>45</a:t>
            </a:r>
            <a:r>
              <a:rPr lang="en-US" b="1" baseline="30000" dirty="0"/>
              <a:t> </a:t>
            </a:r>
            <a:r>
              <a:rPr lang="en-US" dirty="0"/>
              <a:t>The circumcised believers who had come with Peter were astonished that the gift of the Holy Spirit had been poured out even on Gentiles</a:t>
            </a:r>
            <a:r>
              <a:rPr lang="en-US" dirty="0" smtClean="0"/>
              <a:t>.</a:t>
            </a:r>
          </a:p>
          <a:p>
            <a:pPr marL="0" indent="0">
              <a:lnSpc>
                <a:spcPct val="150000"/>
              </a:lnSpc>
              <a:buNone/>
            </a:pPr>
            <a:r>
              <a:rPr lang="en-US" b="1" baseline="30000" dirty="0" smtClean="0"/>
              <a:t>46</a:t>
            </a:r>
            <a:r>
              <a:rPr lang="en-US" b="1" baseline="30000" dirty="0"/>
              <a:t> </a:t>
            </a:r>
            <a:r>
              <a:rPr lang="en-US" dirty="0"/>
              <a:t>For they heard them speaking in </a:t>
            </a:r>
            <a:r>
              <a:rPr lang="en-US" dirty="0" smtClean="0"/>
              <a:t>tongues</a:t>
            </a:r>
            <a:r>
              <a:rPr lang="en-US" baseline="30000" dirty="0"/>
              <a:t> </a:t>
            </a:r>
            <a:r>
              <a:rPr lang="en-US" dirty="0" smtClean="0"/>
              <a:t>and </a:t>
            </a:r>
            <a:r>
              <a:rPr lang="en-US" dirty="0"/>
              <a:t>praising God.</a:t>
            </a:r>
          </a:p>
          <a:p>
            <a:pPr marL="0" indent="0">
              <a:lnSpc>
                <a:spcPct val="150000"/>
              </a:lnSpc>
              <a:buNone/>
            </a:pPr>
            <a:r>
              <a:rPr lang="en-US" dirty="0"/>
              <a:t>Then Peter said, </a:t>
            </a:r>
            <a:endParaRPr lang="en-US" dirty="0" smtClean="0"/>
          </a:p>
          <a:p>
            <a:pPr marL="0" indent="0">
              <a:lnSpc>
                <a:spcPct val="150000"/>
              </a:lnSpc>
              <a:buNone/>
            </a:pPr>
            <a:r>
              <a:rPr lang="en-US" b="1" baseline="30000" dirty="0" smtClean="0"/>
              <a:t>47</a:t>
            </a:r>
            <a:r>
              <a:rPr lang="en-US" b="1" baseline="30000" dirty="0"/>
              <a:t> </a:t>
            </a:r>
            <a:r>
              <a:rPr lang="en-US" dirty="0"/>
              <a:t>“Surely no one can stand in the way of their being baptized with water. They have received the Holy Spirit just as we have.” </a:t>
            </a:r>
            <a:endParaRPr lang="en-US" dirty="0" smtClean="0"/>
          </a:p>
          <a:p>
            <a:pPr marL="0" indent="0">
              <a:lnSpc>
                <a:spcPct val="150000"/>
              </a:lnSpc>
              <a:buNone/>
            </a:pPr>
            <a:r>
              <a:rPr lang="en-US" b="1" baseline="30000" dirty="0" smtClean="0"/>
              <a:t>48</a:t>
            </a:r>
            <a:r>
              <a:rPr lang="en-US" b="1" baseline="30000" dirty="0"/>
              <a:t> </a:t>
            </a:r>
            <a:r>
              <a:rPr lang="en-US" dirty="0"/>
              <a:t>So he ordered that they be baptized in the name of Jesus Christ. Then they asked Peter to stay with them for a few days.</a:t>
            </a:r>
          </a:p>
          <a:p>
            <a:pPr marL="0" indent="0">
              <a:lnSpc>
                <a:spcPct val="150000"/>
              </a:lnSpc>
              <a:buNone/>
            </a:pPr>
            <a:r>
              <a:rPr lang="en-US" dirty="0">
                <a:hlinkClick r:id="rId2" invalidUrl="https://www.biblegateway.com/passage/?search=Acts 10&amp;version=NIV" tooltip="View Full Chapter"/>
              </a:rPr>
              <a:t/>
            </a:r>
            <a:br>
              <a:rPr lang="en-US" dirty="0">
                <a:hlinkClick r:id="rId2" invalidUrl="https://www.biblegateway.com/passage/?search=Acts 10&amp;version=NIV" tooltip="View Full Chapter"/>
              </a:rPr>
            </a:br>
            <a:endParaRPr lang="en-US" dirty="0"/>
          </a:p>
        </p:txBody>
      </p:sp>
    </p:spTree>
    <p:extLst>
      <p:ext uri="{BB962C8B-B14F-4D97-AF65-F5344CB8AC3E}">
        <p14:creationId xmlns:p14="http://schemas.microsoft.com/office/powerpoint/2010/main" val="4946109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b="1" dirty="0"/>
              <a:t>Jesus the Lord and Savior: </a:t>
            </a:r>
            <a:r>
              <a:rPr lang="en-US" sz="4000" b="1" dirty="0" smtClean="0"/>
              <a:t/>
            </a:r>
            <a:br>
              <a:rPr lang="en-US" sz="4000" b="1" dirty="0" smtClean="0"/>
            </a:br>
            <a:r>
              <a:rPr lang="en-US" sz="4000" b="1" dirty="0"/>
              <a:t/>
            </a:r>
            <a:br>
              <a:rPr lang="en-US" sz="4000" b="1" dirty="0"/>
            </a:br>
            <a:r>
              <a:rPr lang="en-US" sz="4000" b="1" dirty="0" smtClean="0"/>
              <a:t>Witnessed </a:t>
            </a:r>
            <a:r>
              <a:rPr lang="en-US" sz="4000" b="1" dirty="0"/>
              <a:t>by Many </a:t>
            </a:r>
          </a:p>
        </p:txBody>
      </p:sp>
      <p:sp>
        <p:nvSpPr>
          <p:cNvPr id="3" name="Subtitle 2"/>
          <p:cNvSpPr>
            <a:spLocks noGrp="1"/>
          </p:cNvSpPr>
          <p:nvPr>
            <p:ph type="subTitle" idx="1"/>
          </p:nvPr>
        </p:nvSpPr>
        <p:spPr/>
        <p:txBody>
          <a:bodyPr>
            <a:normAutofit/>
          </a:bodyPr>
          <a:lstStyle/>
          <a:p>
            <a:r>
              <a:rPr lang="en-US" sz="2000" b="1" dirty="0" smtClean="0"/>
              <a:t>                                                               Rev. Gloria Jun</a:t>
            </a:r>
            <a:endParaRPr lang="en-US" sz="2000" b="1" dirty="0"/>
          </a:p>
        </p:txBody>
      </p:sp>
    </p:spTree>
    <p:extLst>
      <p:ext uri="{BB962C8B-B14F-4D97-AF65-F5344CB8AC3E}">
        <p14:creationId xmlns:p14="http://schemas.microsoft.com/office/powerpoint/2010/main" val="6705150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Intro of Peter’s Speech</a:t>
            </a:r>
            <a:endParaRPr lang="en-US" b="1" dirty="0"/>
          </a:p>
        </p:txBody>
      </p:sp>
      <p:sp>
        <p:nvSpPr>
          <p:cNvPr id="3" name="Content Placeholder 2"/>
          <p:cNvSpPr>
            <a:spLocks noGrp="1"/>
          </p:cNvSpPr>
          <p:nvPr>
            <p:ph idx="1"/>
          </p:nvPr>
        </p:nvSpPr>
        <p:spPr/>
        <p:txBody>
          <a:bodyPr>
            <a:normAutofit/>
          </a:bodyPr>
          <a:lstStyle/>
          <a:p>
            <a:pPr marL="0" indent="0">
              <a:lnSpc>
                <a:spcPct val="200000"/>
              </a:lnSpc>
              <a:buNone/>
            </a:pPr>
            <a:r>
              <a:rPr lang="en-US" sz="2800" b="1" baseline="30000" dirty="0"/>
              <a:t>34 </a:t>
            </a:r>
            <a:r>
              <a:rPr lang="en-US" sz="2800" dirty="0"/>
              <a:t>Then Peter began to speak: “I now realize how true it is that God does not show favoritism </a:t>
            </a:r>
            <a:r>
              <a:rPr lang="en-US" sz="2800" b="1" baseline="30000" dirty="0"/>
              <a:t>35 </a:t>
            </a:r>
            <a:r>
              <a:rPr lang="en-US" sz="2800" dirty="0"/>
              <a:t>but accepts from every nation the one who fears him and does what is right.</a:t>
            </a:r>
          </a:p>
        </p:txBody>
      </p:sp>
    </p:spTree>
    <p:extLst>
      <p:ext uri="{BB962C8B-B14F-4D97-AF65-F5344CB8AC3E}">
        <p14:creationId xmlns:p14="http://schemas.microsoft.com/office/powerpoint/2010/main" val="15299402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3892" y="642595"/>
            <a:ext cx="10058400" cy="767462"/>
          </a:xfrm>
        </p:spPr>
        <p:txBody>
          <a:bodyPr/>
          <a:lstStyle/>
          <a:p>
            <a:pPr algn="ctr"/>
            <a:r>
              <a:rPr lang="en-US" b="1" dirty="0" smtClean="0"/>
              <a:t>Four Topics of Christ Jesus</a:t>
            </a:r>
            <a:endParaRPr lang="en-US" b="1" dirty="0"/>
          </a:p>
        </p:txBody>
      </p:sp>
      <p:sp>
        <p:nvSpPr>
          <p:cNvPr id="3" name="Content Placeholder 2"/>
          <p:cNvSpPr>
            <a:spLocks noGrp="1"/>
          </p:cNvSpPr>
          <p:nvPr>
            <p:ph idx="1"/>
          </p:nvPr>
        </p:nvSpPr>
        <p:spPr>
          <a:xfrm>
            <a:off x="1066800" y="1692067"/>
            <a:ext cx="10058400" cy="4819827"/>
          </a:xfrm>
        </p:spPr>
        <p:txBody>
          <a:bodyPr>
            <a:noAutofit/>
          </a:bodyPr>
          <a:lstStyle/>
          <a:p>
            <a:pPr marL="0" indent="0" algn="ctr">
              <a:buNone/>
            </a:pPr>
            <a:r>
              <a:rPr lang="en-US" sz="2400" dirty="0"/>
              <a:t> </a:t>
            </a:r>
            <a:r>
              <a:rPr lang="en-US" sz="3200" b="1" dirty="0" smtClean="0">
                <a:solidFill>
                  <a:srgbClr val="FF0000"/>
                </a:solidFill>
              </a:rPr>
              <a:t>1. Jesus </a:t>
            </a:r>
            <a:r>
              <a:rPr lang="en-US" sz="3200" b="1" dirty="0">
                <a:solidFill>
                  <a:srgbClr val="FF0000"/>
                </a:solidFill>
              </a:rPr>
              <a:t>was the Lord of all</a:t>
            </a:r>
            <a:r>
              <a:rPr lang="en-US" sz="3200" dirty="0">
                <a:solidFill>
                  <a:srgbClr val="FF0000"/>
                </a:solidFill>
              </a:rPr>
              <a:t> </a:t>
            </a:r>
            <a:r>
              <a:rPr lang="en-US" sz="3200" b="1" dirty="0">
                <a:solidFill>
                  <a:srgbClr val="FF0000"/>
                </a:solidFill>
              </a:rPr>
              <a:t>who preached the word of </a:t>
            </a:r>
            <a:r>
              <a:rPr lang="en-US" sz="3200" b="1" dirty="0" smtClean="0">
                <a:solidFill>
                  <a:srgbClr val="FF0000"/>
                </a:solidFill>
              </a:rPr>
              <a:t>peace</a:t>
            </a:r>
          </a:p>
          <a:p>
            <a:pPr marL="0" indent="0" algn="ctr">
              <a:buNone/>
            </a:pPr>
            <a:endParaRPr lang="en-US" sz="2400" dirty="0"/>
          </a:p>
          <a:p>
            <a:pPr marL="0" indent="0">
              <a:buNone/>
            </a:pPr>
            <a:r>
              <a:rPr lang="en-US" sz="2400" dirty="0" smtClean="0"/>
              <a:t>Acts 10: 36: </a:t>
            </a:r>
            <a:r>
              <a:rPr lang="en-US" sz="2400" dirty="0"/>
              <a:t>“You know the message God sent to the people of Israel, announcing the good news of peace through Jesus Christ, who is Lord of all</a:t>
            </a:r>
            <a:r>
              <a:rPr lang="en-US" sz="2400" dirty="0" smtClean="0"/>
              <a:t>.”</a:t>
            </a:r>
          </a:p>
          <a:p>
            <a:pPr marL="0" indent="0">
              <a:buNone/>
            </a:pPr>
            <a:endParaRPr lang="en-US" sz="2400" dirty="0"/>
          </a:p>
          <a:p>
            <a:pPr marL="0" indent="0">
              <a:buNone/>
            </a:pPr>
            <a:r>
              <a:rPr lang="en-US" sz="2400" dirty="0"/>
              <a:t>Philippians 2:12</a:t>
            </a:r>
            <a:r>
              <a:rPr lang="en-US" sz="2400" dirty="0" smtClean="0"/>
              <a:t>: “</a:t>
            </a:r>
            <a:r>
              <a:rPr lang="en-US" sz="2400" dirty="0"/>
              <a:t>My dear friends, continue to work out your salvation with fear and trembling.”</a:t>
            </a:r>
          </a:p>
        </p:txBody>
      </p:sp>
    </p:spTree>
    <p:extLst>
      <p:ext uri="{BB962C8B-B14F-4D97-AF65-F5344CB8AC3E}">
        <p14:creationId xmlns:p14="http://schemas.microsoft.com/office/powerpoint/2010/main" val="14307136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1049473"/>
          </a:xfrm>
        </p:spPr>
        <p:txBody>
          <a:bodyPr/>
          <a:lstStyle/>
          <a:p>
            <a:pPr algn="ctr"/>
            <a:r>
              <a:rPr lang="en-US" b="1" dirty="0"/>
              <a:t>Four Topics of Christ Jesus</a:t>
            </a:r>
            <a:endParaRPr lang="en-US" dirty="0"/>
          </a:p>
        </p:txBody>
      </p:sp>
      <p:sp>
        <p:nvSpPr>
          <p:cNvPr id="3" name="Content Placeholder 2"/>
          <p:cNvSpPr>
            <a:spLocks noGrp="1"/>
          </p:cNvSpPr>
          <p:nvPr>
            <p:ph idx="1"/>
          </p:nvPr>
        </p:nvSpPr>
        <p:spPr>
          <a:xfrm>
            <a:off x="1066800" y="1683521"/>
            <a:ext cx="10058400" cy="4657457"/>
          </a:xfrm>
        </p:spPr>
        <p:txBody>
          <a:bodyPr>
            <a:normAutofit/>
          </a:bodyPr>
          <a:lstStyle/>
          <a:p>
            <a:pPr marL="0" indent="0">
              <a:buNone/>
            </a:pPr>
            <a:r>
              <a:rPr lang="en-US" sz="3200" b="1" dirty="0" smtClean="0">
                <a:solidFill>
                  <a:srgbClr val="FF0000"/>
                </a:solidFill>
              </a:rPr>
              <a:t>2. Jesus </a:t>
            </a:r>
            <a:r>
              <a:rPr lang="en-US" sz="3200" b="1" dirty="0">
                <a:solidFill>
                  <a:srgbClr val="FF0000"/>
                </a:solidFill>
              </a:rPr>
              <a:t>was the One who liberated the bound.</a:t>
            </a:r>
            <a:r>
              <a:rPr lang="en-US" sz="3200" dirty="0">
                <a:solidFill>
                  <a:srgbClr val="FF0000"/>
                </a:solidFill>
              </a:rPr>
              <a:t> </a:t>
            </a:r>
            <a:endParaRPr lang="en-US" sz="3200" dirty="0" smtClean="0">
              <a:solidFill>
                <a:srgbClr val="FF0000"/>
              </a:solidFill>
            </a:endParaRPr>
          </a:p>
          <a:p>
            <a:pPr marL="0" indent="0">
              <a:buNone/>
            </a:pPr>
            <a:endParaRPr lang="en-US" sz="3200" dirty="0">
              <a:solidFill>
                <a:srgbClr val="FF0000"/>
              </a:solidFill>
            </a:endParaRPr>
          </a:p>
          <a:p>
            <a:pPr marL="0" indent="0">
              <a:lnSpc>
                <a:spcPct val="110000"/>
              </a:lnSpc>
              <a:buNone/>
            </a:pPr>
            <a:r>
              <a:rPr lang="en-US" sz="2400" dirty="0" smtClean="0"/>
              <a:t>Acts 10: 38: </a:t>
            </a:r>
            <a:r>
              <a:rPr lang="en-US" sz="2400" dirty="0"/>
              <a:t>“Because God was with him and anointed him with the power of the Holy Spirit, Jesus went around doing good and healing all who were under the power of the devil.” </a:t>
            </a:r>
            <a:endParaRPr lang="en-US" sz="2400" dirty="0" smtClean="0"/>
          </a:p>
          <a:p>
            <a:pPr marL="0" indent="0">
              <a:lnSpc>
                <a:spcPct val="110000"/>
              </a:lnSpc>
              <a:buNone/>
            </a:pPr>
            <a:endParaRPr lang="en-US" sz="2400" dirty="0"/>
          </a:p>
          <a:p>
            <a:pPr marL="0" indent="0">
              <a:buNone/>
            </a:pPr>
            <a:r>
              <a:rPr lang="en-US" sz="2400" dirty="0"/>
              <a:t>Matt. 11:28, “Come to me, all you who are weary and burdened and I will give you rest</a:t>
            </a:r>
            <a:r>
              <a:rPr lang="en-US" sz="2400" dirty="0" smtClean="0"/>
              <a:t>.”</a:t>
            </a:r>
          </a:p>
          <a:p>
            <a:pPr>
              <a:lnSpc>
                <a:spcPct val="200000"/>
              </a:lnSpc>
            </a:pPr>
            <a:endParaRPr lang="en-US" dirty="0"/>
          </a:p>
        </p:txBody>
      </p:sp>
    </p:spTree>
    <p:extLst>
      <p:ext uri="{BB962C8B-B14F-4D97-AF65-F5344CB8AC3E}">
        <p14:creationId xmlns:p14="http://schemas.microsoft.com/office/powerpoint/2010/main" val="7093429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2617" y="427290"/>
            <a:ext cx="10058400" cy="1316052"/>
          </a:xfrm>
        </p:spPr>
        <p:txBody>
          <a:bodyPr>
            <a:normAutofit/>
          </a:bodyPr>
          <a:lstStyle/>
          <a:p>
            <a:pPr algn="ctr"/>
            <a:r>
              <a:rPr lang="en-US" sz="4400" b="1" dirty="0" smtClean="0"/>
              <a:t>Four </a:t>
            </a:r>
            <a:r>
              <a:rPr lang="en-US" sz="4400" b="1" dirty="0"/>
              <a:t>Topics of Christ Jesus</a:t>
            </a:r>
            <a:endParaRPr lang="en-US" sz="4400" dirty="0"/>
          </a:p>
        </p:txBody>
      </p:sp>
      <p:sp>
        <p:nvSpPr>
          <p:cNvPr id="3" name="Content Placeholder 2"/>
          <p:cNvSpPr>
            <a:spLocks noGrp="1"/>
          </p:cNvSpPr>
          <p:nvPr>
            <p:ph idx="1"/>
          </p:nvPr>
        </p:nvSpPr>
        <p:spPr>
          <a:xfrm>
            <a:off x="1066800" y="1563880"/>
            <a:ext cx="10058400" cy="4901088"/>
          </a:xfrm>
        </p:spPr>
        <p:txBody>
          <a:bodyPr>
            <a:normAutofit/>
          </a:bodyPr>
          <a:lstStyle/>
          <a:p>
            <a:pPr marL="0" indent="0" algn="ctr">
              <a:lnSpc>
                <a:spcPct val="150000"/>
              </a:lnSpc>
              <a:buNone/>
            </a:pPr>
            <a:r>
              <a:rPr lang="en-US" sz="3200" b="1" dirty="0" smtClean="0">
                <a:solidFill>
                  <a:srgbClr val="FF0000"/>
                </a:solidFill>
              </a:rPr>
              <a:t>3. Jesus </a:t>
            </a:r>
            <a:r>
              <a:rPr lang="en-US" sz="3200" b="1" dirty="0">
                <a:solidFill>
                  <a:srgbClr val="FF0000"/>
                </a:solidFill>
              </a:rPr>
              <a:t>died but rose again, and many witnesses testified to it.</a:t>
            </a:r>
            <a:r>
              <a:rPr lang="en-US" sz="3200" dirty="0">
                <a:solidFill>
                  <a:srgbClr val="FF0000"/>
                </a:solidFill>
              </a:rPr>
              <a:t> </a:t>
            </a:r>
            <a:endParaRPr lang="en-US" sz="3200" dirty="0" smtClean="0">
              <a:solidFill>
                <a:srgbClr val="FF0000"/>
              </a:solidFill>
            </a:endParaRPr>
          </a:p>
          <a:p>
            <a:pPr marL="0" indent="0">
              <a:lnSpc>
                <a:spcPct val="150000"/>
              </a:lnSpc>
              <a:buNone/>
            </a:pPr>
            <a:r>
              <a:rPr lang="en-US" dirty="0" smtClean="0"/>
              <a:t>Acts: </a:t>
            </a:r>
            <a:r>
              <a:rPr lang="en-US" dirty="0"/>
              <a:t>39 </a:t>
            </a:r>
            <a:r>
              <a:rPr lang="en-US" dirty="0" smtClean="0"/>
              <a:t>- 41: “</a:t>
            </a:r>
            <a:r>
              <a:rPr lang="en-US" dirty="0"/>
              <a:t>We are witnesses of everything He did in the country of the Jews and in Jerusalem. They killed Him by hanging Him on a cross,  but God raised Him from the dead on the third day and caused Him to be seen.   He was not seen by all the people, but by witnesses whom God had already chosen—by us who ate and drank with Him after He rose from the dead</a:t>
            </a:r>
            <a:r>
              <a:rPr lang="en-US" dirty="0" smtClean="0"/>
              <a:t>.”</a:t>
            </a:r>
          </a:p>
          <a:p>
            <a:pPr marL="0" indent="0">
              <a:lnSpc>
                <a:spcPct val="150000"/>
              </a:lnSpc>
              <a:buNone/>
            </a:pPr>
            <a:endParaRPr lang="en-US" dirty="0"/>
          </a:p>
          <a:p>
            <a:pPr marL="0" indent="0">
              <a:lnSpc>
                <a:spcPct val="150000"/>
              </a:lnSpc>
              <a:buNone/>
            </a:pPr>
            <a:r>
              <a:rPr lang="en-US" dirty="0"/>
              <a:t>BC (Before Christ) and AD (Anno Domini), which means “in the year of our Lord.</a:t>
            </a:r>
          </a:p>
          <a:p>
            <a:endParaRPr lang="en-US" dirty="0"/>
          </a:p>
          <a:p>
            <a:endParaRPr lang="en-US" dirty="0"/>
          </a:p>
        </p:txBody>
      </p:sp>
    </p:spTree>
    <p:extLst>
      <p:ext uri="{BB962C8B-B14F-4D97-AF65-F5344CB8AC3E}">
        <p14:creationId xmlns:p14="http://schemas.microsoft.com/office/powerpoint/2010/main" val="15719633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96</TotalTime>
  <Words>516</Words>
  <Application>Microsoft Office PowerPoint</Application>
  <PresentationFormat>Widescreen</PresentationFormat>
  <Paragraphs>64</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Century Gothic</vt:lpstr>
      <vt:lpstr>Chalkduster</vt:lpstr>
      <vt:lpstr>Garamond</vt:lpstr>
      <vt:lpstr>Savon</vt:lpstr>
      <vt:lpstr>Jesus the Lord and Savior:   Witnessed by Many </vt:lpstr>
      <vt:lpstr>Acts 10:34-48 New International Version</vt:lpstr>
      <vt:lpstr>Acts 10:34-48 New International Version</vt:lpstr>
      <vt:lpstr>Acts 10:34-48 New International Version</vt:lpstr>
      <vt:lpstr>Jesus the Lord and Savior:   Witnessed by Many </vt:lpstr>
      <vt:lpstr>Intro of Peter’s Speech</vt:lpstr>
      <vt:lpstr>Four Topics of Christ Jesus</vt:lpstr>
      <vt:lpstr>Four Topics of Christ Jesus</vt:lpstr>
      <vt:lpstr>Four Topics of Christ Jesus</vt:lpstr>
      <vt:lpstr>PowerPoint Presentation</vt:lpstr>
      <vt:lpstr> Four Topics of Christ Jesus </vt:lpstr>
      <vt:lpstr>Jesus’ Emphasis on Faith</vt:lpstr>
      <vt:lpstr>Conclude</vt:lpstr>
      <vt:lpstr>Prayer</vt:lpstr>
      <vt:lpstr>Christ Is Risen!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Jesus the Lord and Savior: Witnessed by Many </dc:title>
  <dc:creator>Microsoft Office User</dc:creator>
  <cp:lastModifiedBy>Microsoft account</cp:lastModifiedBy>
  <cp:revision>10</cp:revision>
  <dcterms:created xsi:type="dcterms:W3CDTF">2025-04-19T23:07:34Z</dcterms:created>
  <dcterms:modified xsi:type="dcterms:W3CDTF">2025-04-20T12:34:48Z</dcterms:modified>
</cp:coreProperties>
</file>