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4" r:id="rId7"/>
    <p:sldId id="265"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p:restoredTop sz="94687"/>
  </p:normalViewPr>
  <p:slideViewPr>
    <p:cSldViewPr snapToGrid="0" snapToObjects="1">
      <p:cViewPr varScale="1">
        <p:scale>
          <a:sx n="65" d="100"/>
          <a:sy n="65" d="100"/>
        </p:scale>
        <p:origin x="8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9548A2-F36F-9F40-8508-9304E14B3BFD}"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108678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48A2-F36F-9F40-8508-9304E14B3BFD}"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10843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48A2-F36F-9F40-8508-9304E14B3BFD}"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147820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48A2-F36F-9F40-8508-9304E14B3BFD}"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580682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9548A2-F36F-9F40-8508-9304E14B3BFD}"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346562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9548A2-F36F-9F40-8508-9304E14B3BFD}"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704303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9548A2-F36F-9F40-8508-9304E14B3BFD}" type="datetimeFigureOut">
              <a:rPr lang="en-US" smtClean="0"/>
              <a:t>4/13/2025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30257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9548A2-F36F-9F40-8508-9304E14B3BFD}" type="datetimeFigureOut">
              <a:rPr lang="en-US" smtClean="0"/>
              <a:t>4/13/2025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13505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548A2-F36F-9F40-8508-9304E14B3BFD}" type="datetimeFigureOut">
              <a:rPr lang="en-US" smtClean="0"/>
              <a:t>4/13/2025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206609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548A2-F36F-9F40-8508-9304E14B3BFD}"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100984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548A2-F36F-9F40-8508-9304E14B3BFD}"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D092-DEAF-F342-8D5C-C177AEEE89B8}" type="slidenum">
              <a:rPr lang="en-US" smtClean="0"/>
              <a:t>‹#›</a:t>
            </a:fld>
            <a:endParaRPr lang="en-US"/>
          </a:p>
        </p:txBody>
      </p:sp>
    </p:spTree>
    <p:extLst>
      <p:ext uri="{BB962C8B-B14F-4D97-AF65-F5344CB8AC3E}">
        <p14:creationId xmlns:p14="http://schemas.microsoft.com/office/powerpoint/2010/main" val="73674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548A2-F36F-9F40-8508-9304E14B3BFD}" type="datetimeFigureOut">
              <a:rPr lang="en-US" smtClean="0"/>
              <a:t>4/13/2025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35D092-DEAF-F342-8D5C-C177AEEE89B8}" type="slidenum">
              <a:rPr lang="en-US" smtClean="0"/>
              <a:t>‹#›</a:t>
            </a:fld>
            <a:endParaRPr lang="en-US"/>
          </a:p>
        </p:txBody>
      </p:sp>
    </p:spTree>
    <p:extLst>
      <p:ext uri="{BB962C8B-B14F-4D97-AF65-F5344CB8AC3E}">
        <p14:creationId xmlns:p14="http://schemas.microsoft.com/office/powerpoint/2010/main" val="115960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Luke%2019:28-40&amp;version=NIV#fen-NIV-25770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874" y="1748589"/>
            <a:ext cx="9144000" cy="1203158"/>
          </a:xfrm>
        </p:spPr>
        <p:txBody>
          <a:bodyPr/>
          <a:lstStyle/>
          <a:p>
            <a:r>
              <a:rPr lang="en-US" b="1" dirty="0" smtClean="0"/>
              <a:t>Why Should We Praise?</a:t>
            </a:r>
            <a:endParaRPr lang="en-US" b="1" dirty="0"/>
          </a:p>
        </p:txBody>
      </p:sp>
      <p:sp>
        <p:nvSpPr>
          <p:cNvPr id="3" name="Subtitle 2"/>
          <p:cNvSpPr>
            <a:spLocks noGrp="1"/>
          </p:cNvSpPr>
          <p:nvPr>
            <p:ph type="subTitle" idx="1"/>
          </p:nvPr>
        </p:nvSpPr>
        <p:spPr>
          <a:xfrm>
            <a:off x="1155032" y="2983831"/>
            <a:ext cx="9144000" cy="1331495"/>
          </a:xfrm>
        </p:spPr>
        <p:txBody>
          <a:bodyPr>
            <a:normAutofit/>
          </a:bodyPr>
          <a:lstStyle/>
          <a:p>
            <a:pPr algn="r"/>
            <a:r>
              <a:rPr lang="en-US" sz="4000" dirty="0" smtClean="0"/>
              <a:t>                                                                         Rev. Gloria Jun</a:t>
            </a:r>
            <a:endParaRPr lang="en-US" sz="4000" dirty="0"/>
          </a:p>
        </p:txBody>
      </p:sp>
    </p:spTree>
    <p:extLst>
      <p:ext uri="{BB962C8B-B14F-4D97-AF65-F5344CB8AC3E}">
        <p14:creationId xmlns:p14="http://schemas.microsoft.com/office/powerpoint/2010/main" val="126149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Luke </a:t>
            </a:r>
            <a:r>
              <a:rPr lang="en-US" b="1" dirty="0" smtClean="0"/>
              <a:t>19:28-40</a:t>
            </a:r>
            <a:r>
              <a:rPr lang="en-US" b="1" dirty="0" smtClean="0">
                <a:effectLst/>
              </a:rPr>
              <a:t> </a:t>
            </a:r>
            <a:endParaRPr lang="en-US" b="1" dirty="0"/>
          </a:p>
        </p:txBody>
      </p:sp>
      <p:sp>
        <p:nvSpPr>
          <p:cNvPr id="3" name="Content Placeholder 2"/>
          <p:cNvSpPr>
            <a:spLocks noGrp="1"/>
          </p:cNvSpPr>
          <p:nvPr>
            <p:ph idx="1"/>
          </p:nvPr>
        </p:nvSpPr>
        <p:spPr>
          <a:xfrm>
            <a:off x="368968" y="1556084"/>
            <a:ext cx="11534274" cy="5069305"/>
          </a:xfrm>
        </p:spPr>
        <p:txBody>
          <a:bodyPr>
            <a:noAutofit/>
          </a:bodyPr>
          <a:lstStyle/>
          <a:p>
            <a:pPr marL="0" indent="0">
              <a:lnSpc>
                <a:spcPct val="160000"/>
              </a:lnSpc>
              <a:buNone/>
            </a:pPr>
            <a:r>
              <a:rPr lang="en-US" sz="2400" b="1" baseline="30000" dirty="0"/>
              <a:t>28 </a:t>
            </a:r>
            <a:r>
              <a:rPr lang="en-US" sz="2400" dirty="0"/>
              <a:t>After Jesus had said this, he went on ahead, going up to Jerusalem. </a:t>
            </a:r>
            <a:r>
              <a:rPr lang="en-US" sz="2400" b="1" baseline="30000" dirty="0"/>
              <a:t>29 </a:t>
            </a:r>
            <a:r>
              <a:rPr lang="en-US" sz="2400" dirty="0"/>
              <a:t>As he approached </a:t>
            </a:r>
            <a:r>
              <a:rPr lang="en-US" sz="2400" dirty="0" err="1"/>
              <a:t>Bethphage</a:t>
            </a:r>
            <a:r>
              <a:rPr lang="en-US" sz="2400" dirty="0"/>
              <a:t> and Bethany at the hill called the Mount of Olives, he sent two of his disciples, saying to them, </a:t>
            </a:r>
            <a:r>
              <a:rPr lang="en-US" sz="2400" b="1" baseline="30000" dirty="0"/>
              <a:t>30 </a:t>
            </a:r>
            <a:r>
              <a:rPr lang="en-US" sz="2400" dirty="0"/>
              <a:t>“Go to the village ahead of you, and as you enter it, you will find a colt tied there, which no one has ever ridden. Untie it and bring it here. </a:t>
            </a:r>
            <a:r>
              <a:rPr lang="en-US" sz="2400" b="1" baseline="30000" dirty="0"/>
              <a:t>31 </a:t>
            </a:r>
            <a:r>
              <a:rPr lang="en-US" sz="2400" dirty="0"/>
              <a:t>If anyone asks you, ‘Why are you untying it?’ say, ‘The Lord needs it.’”</a:t>
            </a:r>
          </a:p>
          <a:p>
            <a:pPr marL="0" indent="0">
              <a:lnSpc>
                <a:spcPct val="160000"/>
              </a:lnSpc>
              <a:buNone/>
            </a:pPr>
            <a:r>
              <a:rPr lang="en-US" sz="2400" b="1" baseline="30000" dirty="0"/>
              <a:t>32 </a:t>
            </a:r>
            <a:r>
              <a:rPr lang="en-US" sz="2400" dirty="0"/>
              <a:t>Those who were sent ahead went and found it just as he had told them. </a:t>
            </a:r>
            <a:r>
              <a:rPr lang="en-US" sz="2400" b="1" baseline="30000" dirty="0"/>
              <a:t>33 </a:t>
            </a:r>
            <a:r>
              <a:rPr lang="en-US" sz="2400" dirty="0"/>
              <a:t>As they were untying the colt, its owners asked them, “Why are you untying the colt?”</a:t>
            </a:r>
          </a:p>
          <a:p>
            <a:pPr marL="0" indent="0">
              <a:lnSpc>
                <a:spcPct val="160000"/>
              </a:lnSpc>
              <a:buNone/>
            </a:pPr>
            <a:r>
              <a:rPr lang="en-US" sz="2400" b="1" baseline="30000" dirty="0"/>
              <a:t>34 </a:t>
            </a:r>
            <a:r>
              <a:rPr lang="en-US" sz="2400" dirty="0"/>
              <a:t>They replied, “The Lord needs it</a:t>
            </a:r>
            <a:r>
              <a:rPr lang="en-US" sz="2400" dirty="0" smtClean="0"/>
              <a:t>.”</a:t>
            </a:r>
            <a:endParaRPr lang="en-US" sz="2400" dirty="0"/>
          </a:p>
        </p:txBody>
      </p:sp>
    </p:spTree>
    <p:extLst>
      <p:ext uri="{BB962C8B-B14F-4D97-AF65-F5344CB8AC3E}">
        <p14:creationId xmlns:p14="http://schemas.microsoft.com/office/powerpoint/2010/main" val="135807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9406"/>
            <a:ext cx="10515600" cy="45719"/>
          </a:xfrm>
        </p:spPr>
        <p:txBody>
          <a:bodyPr>
            <a:normAutofit fontScale="90000"/>
          </a:bodyPr>
          <a:lstStyle/>
          <a:p>
            <a:endParaRPr lang="en-US"/>
          </a:p>
        </p:txBody>
      </p:sp>
      <p:sp>
        <p:nvSpPr>
          <p:cNvPr id="3" name="Content Placeholder 2"/>
          <p:cNvSpPr>
            <a:spLocks noGrp="1"/>
          </p:cNvSpPr>
          <p:nvPr>
            <p:ph idx="1"/>
          </p:nvPr>
        </p:nvSpPr>
        <p:spPr>
          <a:xfrm>
            <a:off x="838200" y="545432"/>
            <a:ext cx="10515600" cy="6079957"/>
          </a:xfrm>
        </p:spPr>
        <p:txBody>
          <a:bodyPr>
            <a:normAutofit fontScale="92500" lnSpcReduction="20000"/>
          </a:bodyPr>
          <a:lstStyle/>
          <a:p>
            <a:pPr marL="0" indent="0">
              <a:lnSpc>
                <a:spcPct val="150000"/>
              </a:lnSpc>
              <a:buNone/>
            </a:pPr>
            <a:r>
              <a:rPr lang="en-US" b="1" baseline="30000" dirty="0"/>
              <a:t>35 </a:t>
            </a:r>
            <a:r>
              <a:rPr lang="en-US" dirty="0"/>
              <a:t>They brought it to Jesus, threw their cloaks on the colt and put Jesus on it. </a:t>
            </a:r>
            <a:r>
              <a:rPr lang="en-US" b="1" baseline="30000" dirty="0"/>
              <a:t>36 </a:t>
            </a:r>
            <a:r>
              <a:rPr lang="en-US" dirty="0"/>
              <a:t>As he went along, people spread their cloaks on the road.</a:t>
            </a:r>
          </a:p>
          <a:p>
            <a:pPr marL="0" indent="0">
              <a:lnSpc>
                <a:spcPct val="150000"/>
              </a:lnSpc>
              <a:buNone/>
            </a:pPr>
            <a:r>
              <a:rPr lang="en-US" b="1" baseline="30000" dirty="0"/>
              <a:t>37 </a:t>
            </a:r>
            <a:r>
              <a:rPr lang="en-US" dirty="0"/>
              <a:t>When he came near the place where the road goes down the Mount of Olives, the whole crowd of disciples began joyfully to praise God in loud voices for all the miracles they had seen:</a:t>
            </a:r>
          </a:p>
          <a:p>
            <a:pPr marL="0" indent="0">
              <a:lnSpc>
                <a:spcPct val="150000"/>
              </a:lnSpc>
              <a:buNone/>
            </a:pPr>
            <a:r>
              <a:rPr lang="en-US" b="1" baseline="30000" dirty="0"/>
              <a:t>38 </a:t>
            </a:r>
            <a:r>
              <a:rPr lang="en-US" dirty="0"/>
              <a:t>“Blessed is the king who comes in the name of the Lord!”</a:t>
            </a:r>
            <a:r>
              <a:rPr lang="en-US" baseline="30000" dirty="0"/>
              <a:t>[</a:t>
            </a:r>
            <a:r>
              <a:rPr lang="en-US" u="sng" baseline="30000" dirty="0">
                <a:hlinkClick r:id="rId2" tooltip="See footnote a"/>
              </a:rPr>
              <a:t>a</a:t>
            </a:r>
            <a:r>
              <a:rPr lang="en-US" baseline="30000" dirty="0"/>
              <a:t>]</a:t>
            </a:r>
            <a:endParaRPr lang="en-US" dirty="0"/>
          </a:p>
          <a:p>
            <a:pPr marL="0" indent="0">
              <a:lnSpc>
                <a:spcPct val="150000"/>
              </a:lnSpc>
              <a:buNone/>
            </a:pPr>
            <a:r>
              <a:rPr lang="en-US" dirty="0"/>
              <a:t>“Peace in heaven and glory in the highest!”</a:t>
            </a:r>
          </a:p>
          <a:p>
            <a:pPr marL="0" indent="0">
              <a:lnSpc>
                <a:spcPct val="150000"/>
              </a:lnSpc>
              <a:buNone/>
            </a:pPr>
            <a:r>
              <a:rPr lang="en-US" b="1" baseline="30000" dirty="0"/>
              <a:t>39 </a:t>
            </a:r>
            <a:r>
              <a:rPr lang="en-US" dirty="0"/>
              <a:t>Some of the Pharisees in the crowd said to Jesus, “Teacher, rebuke your disciples!”</a:t>
            </a:r>
          </a:p>
          <a:p>
            <a:pPr marL="0" indent="0">
              <a:lnSpc>
                <a:spcPct val="150000"/>
              </a:lnSpc>
              <a:buNone/>
            </a:pPr>
            <a:r>
              <a:rPr lang="en-US" b="1" baseline="30000" dirty="0"/>
              <a:t>40 </a:t>
            </a:r>
            <a:r>
              <a:rPr lang="en-US" dirty="0"/>
              <a:t>“I tell you,” he replied, “if they keep quiet, the stones will cry out.”</a:t>
            </a:r>
          </a:p>
          <a:p>
            <a:endParaRPr lang="en-US" dirty="0"/>
          </a:p>
        </p:txBody>
      </p:sp>
    </p:spTree>
    <p:extLst>
      <p:ext uri="{BB962C8B-B14F-4D97-AF65-F5344CB8AC3E}">
        <p14:creationId xmlns:p14="http://schemas.microsoft.com/office/powerpoint/2010/main" val="188274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874" y="1748589"/>
            <a:ext cx="9144000" cy="1203158"/>
          </a:xfrm>
        </p:spPr>
        <p:txBody>
          <a:bodyPr/>
          <a:lstStyle/>
          <a:p>
            <a:r>
              <a:rPr lang="en-US" b="1" dirty="0" smtClean="0"/>
              <a:t>Why Should We Praise?</a:t>
            </a:r>
            <a:endParaRPr lang="en-US" b="1" dirty="0"/>
          </a:p>
        </p:txBody>
      </p:sp>
      <p:sp>
        <p:nvSpPr>
          <p:cNvPr id="3" name="Subtitle 2"/>
          <p:cNvSpPr>
            <a:spLocks noGrp="1"/>
          </p:cNvSpPr>
          <p:nvPr>
            <p:ph type="subTitle" idx="1"/>
          </p:nvPr>
        </p:nvSpPr>
        <p:spPr>
          <a:xfrm>
            <a:off x="1155032" y="2983831"/>
            <a:ext cx="9144000" cy="1331495"/>
          </a:xfrm>
        </p:spPr>
        <p:txBody>
          <a:bodyPr>
            <a:normAutofit/>
          </a:bodyPr>
          <a:lstStyle/>
          <a:p>
            <a:pPr algn="r"/>
            <a:r>
              <a:rPr lang="en-US" sz="4000" dirty="0" smtClean="0"/>
              <a:t>                                                                         Rev. Gloria Jun</a:t>
            </a:r>
            <a:endParaRPr lang="en-US" sz="4000" dirty="0"/>
          </a:p>
        </p:txBody>
      </p:sp>
    </p:spTree>
    <p:extLst>
      <p:ext uri="{BB962C8B-B14F-4D97-AF65-F5344CB8AC3E}">
        <p14:creationId xmlns:p14="http://schemas.microsoft.com/office/powerpoint/2010/main" val="302999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p:cNvSpPr>
            <a:spLocks noGrp="1"/>
          </p:cNvSpPr>
          <p:nvPr>
            <p:ph idx="1"/>
          </p:nvPr>
        </p:nvSpPr>
        <p:spPr>
          <a:xfrm>
            <a:off x="433137" y="465221"/>
            <a:ext cx="11486147" cy="5711742"/>
          </a:xfrm>
        </p:spPr>
        <p:txBody>
          <a:bodyPr>
            <a:normAutofit/>
          </a:bodyPr>
          <a:lstStyle/>
          <a:p>
            <a:pPr algn="ctr">
              <a:lnSpc>
                <a:spcPct val="200000"/>
              </a:lnSpc>
            </a:pPr>
            <a:r>
              <a:rPr lang="en-US" sz="3200" b="1" dirty="0" smtClean="0"/>
              <a:t>The miraculous event of bringing a colt (vs. 28 – 34)</a:t>
            </a:r>
          </a:p>
          <a:p>
            <a:pPr algn="ctr">
              <a:lnSpc>
                <a:spcPct val="200000"/>
              </a:lnSpc>
            </a:pPr>
            <a:r>
              <a:rPr lang="en-US" sz="3200" b="1" dirty="0" smtClean="0"/>
              <a:t>The cheer of the large crowd (vs. 35 )</a:t>
            </a:r>
          </a:p>
          <a:p>
            <a:pPr algn="ctr">
              <a:lnSpc>
                <a:spcPct val="200000"/>
              </a:lnSpc>
            </a:pPr>
            <a:r>
              <a:rPr lang="en-US" sz="3200" b="1" dirty="0" smtClean="0"/>
              <a:t>Their Praise of God for all the miracles they had seen ( vs. 37-38)</a:t>
            </a:r>
          </a:p>
          <a:p>
            <a:pPr algn="ctr">
              <a:lnSpc>
                <a:spcPct val="200000"/>
              </a:lnSpc>
            </a:pPr>
            <a:r>
              <a:rPr lang="en-US" sz="3200" b="1" dirty="0" smtClean="0"/>
              <a:t>The praise Jesus expected (vs. 39-40)</a:t>
            </a:r>
            <a:endParaRPr lang="en-US" sz="3200" b="1" dirty="0"/>
          </a:p>
        </p:txBody>
      </p:sp>
    </p:spTree>
    <p:extLst>
      <p:ext uri="{BB962C8B-B14F-4D97-AF65-F5344CB8AC3E}">
        <p14:creationId xmlns:p14="http://schemas.microsoft.com/office/powerpoint/2010/main" val="58292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365125"/>
            <a:ext cx="11421978" cy="1325563"/>
          </a:xfrm>
        </p:spPr>
        <p:txBody>
          <a:bodyPr>
            <a:normAutofit/>
          </a:bodyPr>
          <a:lstStyle/>
          <a:p>
            <a:r>
              <a:rPr lang="en-US" sz="4000" b="1" dirty="0" smtClean="0"/>
              <a:t>Hebrew words in the Old Testament used for “Praise” </a:t>
            </a:r>
            <a:endParaRPr lang="en-US" sz="4000" b="1" dirty="0"/>
          </a:p>
        </p:txBody>
      </p:sp>
      <p:sp>
        <p:nvSpPr>
          <p:cNvPr id="3" name="Content Placeholder 2"/>
          <p:cNvSpPr>
            <a:spLocks noGrp="1"/>
          </p:cNvSpPr>
          <p:nvPr>
            <p:ph idx="1"/>
          </p:nvPr>
        </p:nvSpPr>
        <p:spPr/>
        <p:txBody>
          <a:bodyPr/>
          <a:lstStyle/>
          <a:p>
            <a:pPr>
              <a:lnSpc>
                <a:spcPct val="150000"/>
              </a:lnSpc>
            </a:pPr>
            <a:r>
              <a:rPr lang="en-US" b="1" dirty="0" smtClean="0"/>
              <a:t>“</a:t>
            </a:r>
            <a:r>
              <a:rPr lang="en-US" b="1" dirty="0"/>
              <a:t>Hallelujah”</a:t>
            </a:r>
            <a:r>
              <a:rPr lang="en-US" dirty="0"/>
              <a:t> </a:t>
            </a:r>
            <a:r>
              <a:rPr lang="en-US" dirty="0" smtClean="0"/>
              <a:t>–“</a:t>
            </a:r>
            <a:r>
              <a:rPr lang="en-US" dirty="0"/>
              <a:t>Praise the Lord.”</a:t>
            </a:r>
          </a:p>
          <a:p>
            <a:pPr>
              <a:lnSpc>
                <a:spcPct val="150000"/>
              </a:lnSpc>
            </a:pPr>
            <a:r>
              <a:rPr lang="en-US" b="1" dirty="0"/>
              <a:t>“</a:t>
            </a:r>
            <a:r>
              <a:rPr lang="en-US" b="1" dirty="0" err="1"/>
              <a:t>Yadah</a:t>
            </a:r>
            <a:r>
              <a:rPr lang="en-US" b="1" dirty="0"/>
              <a:t>”</a:t>
            </a:r>
            <a:r>
              <a:rPr lang="en-US" dirty="0"/>
              <a:t> – to give thanks or confess.</a:t>
            </a:r>
          </a:p>
          <a:p>
            <a:pPr>
              <a:lnSpc>
                <a:spcPct val="150000"/>
              </a:lnSpc>
            </a:pPr>
            <a:r>
              <a:rPr lang="en-US" b="1" dirty="0"/>
              <a:t>“</a:t>
            </a:r>
            <a:r>
              <a:rPr lang="en-US" b="1" dirty="0" err="1"/>
              <a:t>Zamar</a:t>
            </a:r>
            <a:r>
              <a:rPr lang="en-US" b="1" dirty="0"/>
              <a:t>”</a:t>
            </a:r>
            <a:r>
              <a:rPr lang="en-US" dirty="0"/>
              <a:t> – to sing praises with instruments.</a:t>
            </a:r>
          </a:p>
          <a:p>
            <a:pPr>
              <a:lnSpc>
                <a:spcPct val="150000"/>
              </a:lnSpc>
            </a:pPr>
            <a:r>
              <a:rPr lang="en-US" b="1" dirty="0"/>
              <a:t>“</a:t>
            </a:r>
            <a:r>
              <a:rPr lang="en-US" b="1" dirty="0" err="1"/>
              <a:t>Tehillah</a:t>
            </a:r>
            <a:r>
              <a:rPr lang="en-US" b="1" dirty="0"/>
              <a:t>”</a:t>
            </a:r>
            <a:r>
              <a:rPr lang="en-US" dirty="0"/>
              <a:t> – a song of praise.</a:t>
            </a:r>
          </a:p>
          <a:p>
            <a:pPr>
              <a:lnSpc>
                <a:spcPct val="150000"/>
              </a:lnSpc>
            </a:pPr>
            <a:r>
              <a:rPr lang="en-US" b="1" dirty="0"/>
              <a:t>“Barak”</a:t>
            </a:r>
            <a:r>
              <a:rPr lang="en-US" dirty="0"/>
              <a:t> – to bless or kneel in adoration.</a:t>
            </a:r>
          </a:p>
          <a:p>
            <a:endParaRPr lang="en-US" dirty="0"/>
          </a:p>
        </p:txBody>
      </p:sp>
    </p:spTree>
    <p:extLst>
      <p:ext uri="{BB962C8B-B14F-4D97-AF65-F5344CB8AC3E}">
        <p14:creationId xmlns:p14="http://schemas.microsoft.com/office/powerpoint/2010/main" val="139579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Figures who praised God </a:t>
            </a:r>
            <a:endParaRPr lang="en-US" dirty="0"/>
          </a:p>
        </p:txBody>
      </p:sp>
      <p:sp>
        <p:nvSpPr>
          <p:cNvPr id="3" name="Content Placeholder 2"/>
          <p:cNvSpPr>
            <a:spLocks noGrp="1"/>
          </p:cNvSpPr>
          <p:nvPr>
            <p:ph idx="1"/>
          </p:nvPr>
        </p:nvSpPr>
        <p:spPr/>
        <p:txBody>
          <a:bodyPr/>
          <a:lstStyle/>
          <a:p>
            <a:r>
              <a:rPr lang="en-US" dirty="0" smtClean="0"/>
              <a:t>Moses</a:t>
            </a:r>
          </a:p>
          <a:p>
            <a:r>
              <a:rPr lang="en-US" dirty="0" smtClean="0"/>
              <a:t>Hannah</a:t>
            </a:r>
          </a:p>
          <a:p>
            <a:r>
              <a:rPr lang="en-US" dirty="0" smtClean="0"/>
              <a:t>Mary</a:t>
            </a:r>
          </a:p>
          <a:p>
            <a:r>
              <a:rPr lang="en-US" dirty="0" smtClean="0"/>
              <a:t>Paul and Silas</a:t>
            </a:r>
          </a:p>
          <a:p>
            <a:r>
              <a:rPr lang="en-US" dirty="0" smtClean="0"/>
              <a:t>The Angels</a:t>
            </a:r>
          </a:p>
          <a:p>
            <a:r>
              <a:rPr lang="en-US" dirty="0" smtClean="0"/>
              <a:t>The 24 elders and Heavenly hosts</a:t>
            </a:r>
            <a:endParaRPr lang="en-US" dirty="0"/>
          </a:p>
        </p:txBody>
      </p:sp>
    </p:spTree>
    <p:extLst>
      <p:ext uri="{BB962C8B-B14F-4D97-AF65-F5344CB8AC3E}">
        <p14:creationId xmlns:p14="http://schemas.microsoft.com/office/powerpoint/2010/main" val="624305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411" y="1"/>
            <a:ext cx="10515600" cy="850231"/>
          </a:xfrm>
        </p:spPr>
        <p:txBody>
          <a:bodyPr/>
          <a:lstStyle/>
          <a:p>
            <a:pPr algn="ctr"/>
            <a:r>
              <a:rPr lang="en-US" b="1" dirty="0" smtClean="0">
                <a:solidFill>
                  <a:srgbClr val="FF0000"/>
                </a:solidFill>
              </a:rPr>
              <a:t>Blessings that comes from praise</a:t>
            </a:r>
            <a:endParaRPr lang="en-US" b="1" dirty="0">
              <a:solidFill>
                <a:srgbClr val="FF0000"/>
              </a:solidFill>
            </a:endParaRPr>
          </a:p>
        </p:txBody>
      </p:sp>
      <p:sp>
        <p:nvSpPr>
          <p:cNvPr id="3" name="Content Placeholder 2"/>
          <p:cNvSpPr>
            <a:spLocks noGrp="1"/>
          </p:cNvSpPr>
          <p:nvPr>
            <p:ph idx="1"/>
          </p:nvPr>
        </p:nvSpPr>
        <p:spPr>
          <a:xfrm>
            <a:off x="838200" y="882316"/>
            <a:ext cx="10515600" cy="5775158"/>
          </a:xfrm>
        </p:spPr>
        <p:txBody>
          <a:bodyPr>
            <a:normAutofit fontScale="92500" lnSpcReduction="20000"/>
          </a:bodyPr>
          <a:lstStyle/>
          <a:p>
            <a:pPr marL="0" indent="0">
              <a:lnSpc>
                <a:spcPct val="110000"/>
              </a:lnSpc>
              <a:buNone/>
            </a:pPr>
            <a:r>
              <a:rPr lang="en-US" b="1" dirty="0" smtClean="0"/>
              <a:t>!. You </a:t>
            </a:r>
            <a:r>
              <a:rPr lang="en-US" b="1" dirty="0"/>
              <a:t>will experience God's Presence </a:t>
            </a:r>
            <a:endParaRPr lang="en-US" b="1" dirty="0" smtClean="0"/>
          </a:p>
          <a:p>
            <a:pPr marL="0" indent="0">
              <a:lnSpc>
                <a:spcPct val="110000"/>
              </a:lnSpc>
              <a:buNone/>
            </a:pPr>
            <a:r>
              <a:rPr lang="en-US" dirty="0"/>
              <a:t>Psalm 22:3</a:t>
            </a:r>
            <a:r>
              <a:rPr lang="en-US" dirty="0" smtClean="0"/>
              <a:t>: </a:t>
            </a:r>
            <a:r>
              <a:rPr lang="en-US" i="1" dirty="0" smtClean="0"/>
              <a:t>“</a:t>
            </a:r>
            <a:r>
              <a:rPr lang="en-US" i="1" dirty="0"/>
              <a:t>But You are holy, enthroned in the praises of Israel.”</a:t>
            </a:r>
            <a:r>
              <a:rPr lang="en-US" dirty="0"/>
              <a:t/>
            </a:r>
            <a:br>
              <a:rPr lang="en-US" dirty="0"/>
            </a:br>
            <a:endParaRPr lang="en-US" b="1" dirty="0" smtClean="0"/>
          </a:p>
          <a:p>
            <a:pPr marL="0" indent="0">
              <a:lnSpc>
                <a:spcPct val="110000"/>
              </a:lnSpc>
              <a:buNone/>
            </a:pPr>
            <a:r>
              <a:rPr lang="en-US" b="1" dirty="0" smtClean="0"/>
              <a:t>2. You </a:t>
            </a:r>
            <a:r>
              <a:rPr lang="en-US" b="1" dirty="0"/>
              <a:t>will have Joy and Peace </a:t>
            </a:r>
            <a:endParaRPr lang="en-US" b="1" dirty="0" smtClean="0"/>
          </a:p>
          <a:p>
            <a:pPr marL="0" indent="0">
              <a:lnSpc>
                <a:spcPct val="110000"/>
              </a:lnSpc>
              <a:buNone/>
            </a:pPr>
            <a:r>
              <a:rPr lang="en-US" dirty="0"/>
              <a:t>Nehemiah 8:10 :</a:t>
            </a:r>
            <a:r>
              <a:rPr lang="en-US" dirty="0" smtClean="0"/>
              <a:t> </a:t>
            </a:r>
            <a:r>
              <a:rPr lang="en-US" i="1" dirty="0"/>
              <a:t>“The joy of the Lord is your strength.”</a:t>
            </a:r>
            <a:r>
              <a:rPr lang="en-US" dirty="0"/>
              <a:t/>
            </a:r>
            <a:br>
              <a:rPr lang="en-US" dirty="0"/>
            </a:br>
            <a:r>
              <a:rPr lang="en-US" dirty="0"/>
              <a:t>Isaiah </a:t>
            </a:r>
            <a:r>
              <a:rPr lang="en-US" dirty="0" smtClean="0"/>
              <a:t>26:3:</a:t>
            </a:r>
            <a:r>
              <a:rPr lang="en-US" i="1" dirty="0" smtClean="0"/>
              <a:t>“You </a:t>
            </a:r>
            <a:r>
              <a:rPr lang="en-US" i="1" dirty="0"/>
              <a:t>will keep in perfect peace those whose minds are steadfast, because they trust in you.”</a:t>
            </a:r>
            <a:r>
              <a:rPr lang="en-US" dirty="0"/>
              <a:t/>
            </a:r>
            <a:br>
              <a:rPr lang="en-US" dirty="0"/>
            </a:br>
            <a:endParaRPr lang="en-US" b="1" dirty="0" smtClean="0"/>
          </a:p>
          <a:p>
            <a:pPr marL="0" indent="0">
              <a:lnSpc>
                <a:spcPct val="110000"/>
              </a:lnSpc>
              <a:buNone/>
            </a:pPr>
            <a:r>
              <a:rPr lang="en-US" b="1" dirty="0" smtClean="0"/>
              <a:t>3. You </a:t>
            </a:r>
            <a:r>
              <a:rPr lang="en-US" b="1" dirty="0"/>
              <a:t>will experience Spiritual Victory </a:t>
            </a:r>
            <a:endParaRPr lang="en-US" b="1" dirty="0" smtClean="0"/>
          </a:p>
          <a:p>
            <a:pPr marL="0" indent="0">
              <a:lnSpc>
                <a:spcPct val="110000"/>
              </a:lnSpc>
              <a:buNone/>
            </a:pPr>
            <a:r>
              <a:rPr lang="en-US" dirty="0"/>
              <a:t>Jeremiah 30:17: </a:t>
            </a:r>
            <a:r>
              <a:rPr lang="en-US" i="1" dirty="0"/>
              <a:t>“I will restore your health and heal your wounds.”</a:t>
            </a:r>
            <a:r>
              <a:rPr lang="en-US" dirty="0"/>
              <a:t/>
            </a:r>
            <a:br>
              <a:rPr lang="en-US" dirty="0"/>
            </a:br>
            <a:r>
              <a:rPr lang="en-US" dirty="0" smtClean="0"/>
              <a:t>Exodus </a:t>
            </a:r>
            <a:r>
              <a:rPr lang="en-US" dirty="0"/>
              <a:t>23:25: </a:t>
            </a:r>
            <a:r>
              <a:rPr lang="en-US" i="1" dirty="0"/>
              <a:t>“Worship the Lord your God... and I will take away sickness </a:t>
            </a:r>
            <a:r>
              <a:rPr lang="en-US" i="1" dirty="0" smtClean="0"/>
              <a:t>   from </a:t>
            </a:r>
            <a:r>
              <a:rPr lang="en-US" i="1" dirty="0"/>
              <a:t>among you.”</a:t>
            </a:r>
            <a:r>
              <a:rPr lang="en-US" dirty="0"/>
              <a:t/>
            </a:r>
            <a:br>
              <a:rPr lang="en-US" dirty="0"/>
            </a:br>
            <a:r>
              <a:rPr lang="en-US" dirty="0" smtClean="0"/>
              <a:t>Isaiah 40:31:</a:t>
            </a:r>
            <a:r>
              <a:rPr lang="en-US" i="1" dirty="0" smtClean="0"/>
              <a:t>“They </a:t>
            </a:r>
            <a:r>
              <a:rPr lang="en-US" i="1" dirty="0"/>
              <a:t>that wait upon the Lord shall renew their strength.”</a:t>
            </a:r>
            <a:r>
              <a:rPr lang="en-US" dirty="0"/>
              <a:t/>
            </a:r>
            <a:br>
              <a:rPr lang="en-US" dirty="0"/>
            </a:br>
            <a:endParaRPr lang="en-US" dirty="0"/>
          </a:p>
        </p:txBody>
      </p:sp>
    </p:spTree>
    <p:extLst>
      <p:ext uri="{BB962C8B-B14F-4D97-AF65-F5344CB8AC3E}">
        <p14:creationId xmlns:p14="http://schemas.microsoft.com/office/powerpoint/2010/main" val="141791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Let’s praise!</a:t>
            </a:r>
            <a:endParaRPr lang="en-US" b="1" dirty="0"/>
          </a:p>
        </p:txBody>
      </p:sp>
      <p:sp>
        <p:nvSpPr>
          <p:cNvPr id="3" name="Content Placeholder 2"/>
          <p:cNvSpPr>
            <a:spLocks noGrp="1"/>
          </p:cNvSpPr>
          <p:nvPr>
            <p:ph idx="1"/>
          </p:nvPr>
        </p:nvSpPr>
        <p:spPr>
          <a:xfrm>
            <a:off x="417095" y="1491916"/>
            <a:ext cx="11373852" cy="5053263"/>
          </a:xfrm>
        </p:spPr>
        <p:txBody>
          <a:bodyPr>
            <a:normAutofit fontScale="92500" lnSpcReduction="20000"/>
          </a:bodyPr>
          <a:lstStyle/>
          <a:p>
            <a:pPr marL="0" indent="0" algn="ctr">
              <a:lnSpc>
                <a:spcPct val="150000"/>
              </a:lnSpc>
              <a:buNone/>
            </a:pPr>
            <a:r>
              <a:rPr lang="en-US" b="1" dirty="0"/>
              <a:t>My life is in You, Lord</a:t>
            </a:r>
            <a:r>
              <a:rPr lang="en-US" b="1" dirty="0" smtClean="0"/>
              <a:t/>
            </a:r>
            <a:br>
              <a:rPr lang="en-US" b="1" dirty="0" smtClean="0"/>
            </a:br>
            <a:r>
              <a:rPr lang="en-US" b="1" dirty="0"/>
              <a:t>My strength is in You, Lord</a:t>
            </a:r>
            <a:r>
              <a:rPr lang="en-US" b="1" dirty="0" smtClean="0"/>
              <a:t/>
            </a:r>
            <a:br>
              <a:rPr lang="en-US" b="1" dirty="0" smtClean="0"/>
            </a:br>
            <a:r>
              <a:rPr lang="en-US" b="1" dirty="0"/>
              <a:t>My hope is in You, Lord</a:t>
            </a:r>
            <a:r>
              <a:rPr lang="en-US" b="1" dirty="0" smtClean="0"/>
              <a:t/>
            </a:r>
            <a:br>
              <a:rPr lang="en-US" b="1" dirty="0" smtClean="0"/>
            </a:br>
            <a:r>
              <a:rPr lang="en-US" b="1" dirty="0"/>
              <a:t>In You, it's in </a:t>
            </a:r>
            <a:r>
              <a:rPr lang="en-US" b="1" dirty="0" smtClean="0"/>
              <a:t>You (2 X)</a:t>
            </a:r>
          </a:p>
          <a:p>
            <a:pPr marL="0" indent="0" algn="ctr">
              <a:lnSpc>
                <a:spcPct val="150000"/>
              </a:lnSpc>
              <a:buNone/>
            </a:pPr>
            <a:r>
              <a:rPr lang="en-US" b="1" dirty="0" smtClean="0"/>
              <a:t/>
            </a:r>
            <a:br>
              <a:rPr lang="en-US" b="1" dirty="0" smtClean="0"/>
            </a:br>
            <a:r>
              <a:rPr lang="en-US" b="1" dirty="0"/>
              <a:t>I will praise You with all of my life</a:t>
            </a:r>
            <a:r>
              <a:rPr lang="en-US" b="1" dirty="0" smtClean="0"/>
              <a:t/>
            </a:r>
            <a:br>
              <a:rPr lang="en-US" b="1" dirty="0" smtClean="0"/>
            </a:br>
            <a:r>
              <a:rPr lang="en-US" b="1" dirty="0"/>
              <a:t>I will praise You with all of my strength</a:t>
            </a:r>
            <a:r>
              <a:rPr lang="en-US" b="1" dirty="0" smtClean="0"/>
              <a:t/>
            </a:r>
            <a:br>
              <a:rPr lang="en-US" b="1" dirty="0" smtClean="0"/>
            </a:br>
            <a:r>
              <a:rPr lang="en-US" b="1" dirty="0"/>
              <a:t>With all of my life, with all of my strength</a:t>
            </a:r>
            <a:r>
              <a:rPr lang="en-US" b="1" dirty="0" smtClean="0"/>
              <a:t/>
            </a:r>
            <a:br>
              <a:rPr lang="en-US" b="1" dirty="0" smtClean="0"/>
            </a:br>
            <a:r>
              <a:rPr lang="en-US" b="1" dirty="0"/>
              <a:t>All </a:t>
            </a:r>
            <a:r>
              <a:rPr lang="en-US" b="1" dirty="0" smtClean="0"/>
              <a:t>of my </a:t>
            </a:r>
            <a:r>
              <a:rPr lang="en-US" b="1" dirty="0"/>
              <a:t>hope is in You</a:t>
            </a:r>
          </a:p>
        </p:txBody>
      </p:sp>
    </p:spTree>
    <p:extLst>
      <p:ext uri="{BB962C8B-B14F-4D97-AF65-F5344CB8AC3E}">
        <p14:creationId xmlns:p14="http://schemas.microsoft.com/office/powerpoint/2010/main" val="1682315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4587</TotalTime>
  <Words>189</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Why Should We Praise?</vt:lpstr>
      <vt:lpstr>Luke 19:28-40 </vt:lpstr>
      <vt:lpstr>PowerPoint Presentation</vt:lpstr>
      <vt:lpstr>Why Should We Praise?</vt:lpstr>
      <vt:lpstr>PowerPoint Presentation</vt:lpstr>
      <vt:lpstr>Hebrew words in the Old Testament used for “Praise” </vt:lpstr>
      <vt:lpstr>Biblical Figures who praised God </vt:lpstr>
      <vt:lpstr>Blessings that comes from praise</vt:lpstr>
      <vt:lpstr>Let’s praise!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Should We Praise</dc:title>
  <dc:creator>Microsoft Office User</dc:creator>
  <cp:lastModifiedBy>Microsoft account</cp:lastModifiedBy>
  <cp:revision>6</cp:revision>
  <dcterms:created xsi:type="dcterms:W3CDTF">2025-04-08T14:35:23Z</dcterms:created>
  <dcterms:modified xsi:type="dcterms:W3CDTF">2025-04-13T12:15:24Z</dcterms:modified>
</cp:coreProperties>
</file>