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57" r:id="rId5"/>
    <p:sldId id="258" r:id="rId6"/>
    <p:sldId id="259" r:id="rId7"/>
    <p:sldId id="260" r:id="rId8"/>
    <p:sldId id="261" r:id="rId9"/>
    <p:sldId id="272" r:id="rId10"/>
    <p:sldId id="273" r:id="rId11"/>
    <p:sldId id="274" r:id="rId12"/>
    <p:sldId id="275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75"/>
    <p:restoredTop sz="94716"/>
  </p:normalViewPr>
  <p:slideViewPr>
    <p:cSldViewPr snapToGrid="0" snapToObjects="1">
      <p:cViewPr varScale="1">
        <p:scale>
          <a:sx n="124" d="100"/>
          <a:sy n="124" d="100"/>
        </p:scale>
        <p:origin x="3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8569"/>
            <a:ext cx="7772400" cy="262188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“Life, A gift to Guard”</a:t>
            </a:r>
            <a:endParaRPr sz="54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txBody>
          <a:bodyPr/>
          <a:lstStyle/>
          <a:p>
            <a:r>
              <a:rPr lang="en-US" dirty="0" smtClean="0"/>
              <a:t>                                     Rev. Gloria Jun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098" name="Picture 2" descr="utput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60" y="828942"/>
            <a:ext cx="5990602" cy="52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7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122" name="Picture 2" descr="utput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70" y="786214"/>
            <a:ext cx="5272755" cy="53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55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9218" name="Picture 2" descr="ener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2" y="0"/>
            <a:ext cx="6063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30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Main Point 2: </a:t>
            </a:r>
            <a:r>
              <a:rPr dirty="0">
                <a:solidFill>
                  <a:srgbClr val="0070C0"/>
                </a:solidFill>
              </a:rPr>
              <a:t>Life Begins Before 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536"/>
            <a:ext cx="8229600" cy="4066627"/>
          </a:xfrm>
        </p:spPr>
        <p:txBody>
          <a:bodyPr/>
          <a:lstStyle/>
          <a:p>
            <a:r>
              <a:rPr dirty="0"/>
              <a:t>Jeremiah 1:5 - Known before the womb.</a:t>
            </a:r>
          </a:p>
          <a:p>
            <a:r>
              <a:rPr dirty="0"/>
              <a:t>God loves us before birth.</a:t>
            </a:r>
          </a:p>
          <a:p>
            <a:r>
              <a:rPr dirty="0"/>
              <a:t>Bible is pro-life from beginning to end.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Bible Verses Supporting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Genesis 25:22 – Two nations in Rebekah’s womb.</a:t>
            </a:r>
          </a:p>
          <a:p>
            <a:r>
              <a:rPr dirty="0"/>
              <a:t>Psalm 51:5 – Life formed in iniquity has value.</a:t>
            </a:r>
          </a:p>
          <a:p>
            <a:r>
              <a:rPr dirty="0"/>
              <a:t>Psalm 139 – Fearfully and wonderfully made.</a:t>
            </a:r>
          </a:p>
          <a:p>
            <a:r>
              <a:rPr dirty="0"/>
              <a:t>Galatians 1 – </a:t>
            </a:r>
            <a:r>
              <a:rPr dirty="0" smtClean="0"/>
              <a:t>Paul</a:t>
            </a:r>
            <a:r>
              <a:rPr lang="en-US" dirty="0"/>
              <a:t> </a:t>
            </a:r>
            <a:r>
              <a:rPr dirty="0" smtClean="0"/>
              <a:t>called </a:t>
            </a:r>
            <a:r>
              <a:rPr dirty="0"/>
              <a:t>from the womb.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Main Point 3: </a:t>
            </a:r>
            <a:r>
              <a:rPr dirty="0">
                <a:solidFill>
                  <a:srgbClr val="0070C0"/>
                </a:solidFill>
              </a:rPr>
              <a:t>We Must Protect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Life belongs to God alone.</a:t>
            </a:r>
          </a:p>
          <a:p>
            <a:r>
              <a:rPr dirty="0"/>
              <a:t>Jesus was born despite threats (Herod, society).</a:t>
            </a:r>
          </a:p>
          <a:p>
            <a:r>
              <a:rPr dirty="0"/>
              <a:t>Every unborn child bears God’s image.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668"/>
          </a:xfrm>
        </p:spPr>
        <p:txBody>
          <a:bodyPr>
            <a:normAutofit fontScale="90000"/>
          </a:bodyPr>
          <a:lstStyle/>
          <a:p>
            <a:r>
              <a:rPr dirty="0"/>
              <a:t>Story: Andrea Bocelli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675"/>
            <a:ext cx="8229600" cy="5160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6" name="Picture 8" descr="ttps://st2.depositphotos.com/1836063/8629/i/950/depositphotos_86298410-stock-photo-andrea-bocelli-sing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003" y="1213504"/>
            <a:ext cx="4708732" cy="51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0876"/>
          </a:xfrm>
        </p:spPr>
        <p:txBody>
          <a:bodyPr/>
          <a:lstStyle/>
          <a:p>
            <a:r>
              <a:rPr dirty="0"/>
              <a:t>Abortion is Murder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3899"/>
            <a:ext cx="8229600" cy="4092264"/>
          </a:xfrm>
        </p:spPr>
        <p:txBody>
          <a:bodyPr/>
          <a:lstStyle/>
          <a:p>
            <a:pPr algn="ctr"/>
            <a:r>
              <a:rPr dirty="0"/>
              <a:t>Exodus 20:13 - 'You shall not murder.'</a:t>
            </a:r>
          </a:p>
          <a:p>
            <a:pPr algn="ctr"/>
            <a:r>
              <a:rPr dirty="0"/>
              <a:t>We must defend the voiceless.</a:t>
            </a:r>
          </a:p>
          <a:p>
            <a:pPr algn="ctr"/>
            <a:r>
              <a:rPr dirty="0"/>
              <a:t>God’s image is in every life.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926"/>
            <a:ext cx="8229600" cy="964711"/>
          </a:xfrm>
        </p:spPr>
        <p:txBody>
          <a:bodyPr/>
          <a:lstStyle/>
          <a:p>
            <a:r>
              <a:rPr dirty="0"/>
              <a:t>Our Ministry: </a:t>
            </a:r>
            <a:r>
              <a:rPr dirty="0">
                <a:solidFill>
                  <a:srgbClr val="0070C0"/>
                </a:solidFill>
              </a:rPr>
              <a:t>Embrace Grace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dirty="0"/>
              <a:t>Support for </a:t>
            </a:r>
            <a:r>
              <a:rPr lang="en-US" dirty="0" smtClean="0"/>
              <a:t>unexpected pregnant girls, </a:t>
            </a:r>
            <a:r>
              <a:rPr dirty="0" smtClean="0"/>
              <a:t>single </a:t>
            </a:r>
            <a:r>
              <a:rPr dirty="0"/>
              <a:t>moms and </a:t>
            </a:r>
            <a:r>
              <a:rPr lang="en-US" dirty="0" smtClean="0"/>
              <a:t>single </a:t>
            </a:r>
            <a:r>
              <a:rPr dirty="0" smtClean="0"/>
              <a:t>dads</a:t>
            </a:r>
            <a:r>
              <a:rPr dirty="0"/>
              <a:t>.</a:t>
            </a:r>
          </a:p>
          <a:p>
            <a:r>
              <a:rPr lang="en-US" dirty="0" smtClean="0"/>
              <a:t>God has affirmed this ministry through providing </a:t>
            </a:r>
            <a:r>
              <a:rPr dirty="0" smtClean="0"/>
              <a:t>$</a:t>
            </a:r>
            <a:r>
              <a:rPr dirty="0"/>
              <a:t>5,000 evangelism grant.</a:t>
            </a:r>
          </a:p>
          <a:p>
            <a:r>
              <a:rPr dirty="0"/>
              <a:t>Everyone is needed in this mission.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926"/>
            <a:ext cx="8229600" cy="964711"/>
          </a:xfrm>
        </p:spPr>
        <p:txBody>
          <a:bodyPr/>
          <a:lstStyle/>
          <a:p>
            <a:r>
              <a:t>Why We Do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0991"/>
            <a:ext cx="8229600" cy="4075172"/>
          </a:xfrm>
        </p:spPr>
        <p:txBody>
          <a:bodyPr/>
          <a:lstStyle/>
          <a:p>
            <a:r>
              <a:rPr dirty="0"/>
              <a:t>Life is sacred.</a:t>
            </a:r>
          </a:p>
          <a:p>
            <a:r>
              <a:rPr dirty="0"/>
              <a:t>Jesus cared for the weak, the children.</a:t>
            </a:r>
          </a:p>
          <a:p>
            <a:r>
              <a:rPr dirty="0"/>
              <a:t>Matthew 25:40 – </a:t>
            </a:r>
            <a:r>
              <a:rPr dirty="0" smtClean="0"/>
              <a:t>'</a:t>
            </a:r>
            <a:r>
              <a:rPr lang="en-US" dirty="0" smtClean="0"/>
              <a:t>Whatever you did for one of the least </a:t>
            </a:r>
            <a:r>
              <a:rPr lang="mr-IN" dirty="0" smtClean="0"/>
              <a:t>…</a:t>
            </a:r>
            <a:r>
              <a:rPr lang="en-US" dirty="0" smtClean="0"/>
              <a:t>. </a:t>
            </a:r>
            <a:r>
              <a:rPr dirty="0" smtClean="0"/>
              <a:t>You </a:t>
            </a:r>
            <a:r>
              <a:rPr dirty="0"/>
              <a:t>did for Me.'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Psalm 139:13-16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032"/>
            <a:ext cx="8229600" cy="49711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For You formed my inward parts;</a:t>
            </a:r>
            <a:br>
              <a:rPr lang="en-US" dirty="0"/>
            </a:br>
            <a:r>
              <a:rPr lang="en-US" dirty="0"/>
              <a:t>You </a:t>
            </a:r>
            <a:r>
              <a:rPr lang="en-US" dirty="0" smtClean="0"/>
              <a:t>covered </a:t>
            </a:r>
            <a:r>
              <a:rPr lang="en-US" dirty="0"/>
              <a:t>me in my mother’s womb.</a:t>
            </a:r>
            <a:br>
              <a:rPr lang="en-US" dirty="0"/>
            </a:br>
            <a:r>
              <a:rPr lang="en-US" b="1" baseline="30000" dirty="0"/>
              <a:t>14 </a:t>
            </a:r>
            <a:r>
              <a:rPr lang="en-US" dirty="0"/>
              <a:t>I will praise You, for </a:t>
            </a:r>
            <a:r>
              <a:rPr lang="en-US" dirty="0" smtClean="0"/>
              <a:t>I </a:t>
            </a:r>
            <a:r>
              <a:rPr lang="en-US" dirty="0"/>
              <a:t>am fearfully </a:t>
            </a:r>
            <a:r>
              <a:rPr lang="en-US" i="1" dirty="0"/>
              <a:t>and</a:t>
            </a:r>
            <a:r>
              <a:rPr lang="en-US" dirty="0"/>
              <a:t> wonderfully made;</a:t>
            </a:r>
            <a:br>
              <a:rPr lang="en-US" dirty="0"/>
            </a:br>
            <a:r>
              <a:rPr lang="en-US" dirty="0"/>
              <a:t>Marvelous are Your works,</a:t>
            </a:r>
            <a:br>
              <a:rPr lang="en-US" dirty="0"/>
            </a:br>
            <a:r>
              <a:rPr lang="en-US" dirty="0"/>
              <a:t>And </a:t>
            </a:r>
            <a:r>
              <a:rPr lang="en-US" i="1" dirty="0"/>
              <a:t>that</a:t>
            </a:r>
            <a:r>
              <a:rPr lang="en-US" dirty="0"/>
              <a:t> my soul knows very well.</a:t>
            </a:r>
            <a:br>
              <a:rPr lang="en-US" dirty="0"/>
            </a:br>
            <a:r>
              <a:rPr lang="en-US" b="1" baseline="30000" dirty="0"/>
              <a:t>15 </a:t>
            </a:r>
            <a:r>
              <a:rPr lang="en-US" dirty="0"/>
              <a:t>My </a:t>
            </a:r>
            <a:r>
              <a:rPr lang="en-US" dirty="0" smtClean="0"/>
              <a:t>frame </a:t>
            </a:r>
            <a:r>
              <a:rPr lang="en-US" dirty="0"/>
              <a:t>was not hidden from You,</a:t>
            </a:r>
            <a:br>
              <a:rPr lang="en-US" dirty="0"/>
            </a:br>
            <a:r>
              <a:rPr lang="en-US" dirty="0"/>
              <a:t>When I was made in secret,</a:t>
            </a:r>
            <a:br>
              <a:rPr lang="en-US" dirty="0"/>
            </a:br>
            <a:r>
              <a:rPr lang="en-US" i="1" dirty="0"/>
              <a:t>And</a:t>
            </a:r>
            <a:r>
              <a:rPr lang="en-US" dirty="0"/>
              <a:t> skillfully wrought in the lowest parts of the earth.</a:t>
            </a:r>
            <a:br>
              <a:rPr lang="en-US" dirty="0"/>
            </a:br>
            <a:r>
              <a:rPr lang="en-US" b="1" baseline="30000" dirty="0"/>
              <a:t>16 </a:t>
            </a:r>
            <a:r>
              <a:rPr lang="en-US" dirty="0"/>
              <a:t>Your eyes saw my substance, being yet unformed.</a:t>
            </a:r>
            <a:br>
              <a:rPr lang="en-US" dirty="0"/>
            </a:br>
            <a:r>
              <a:rPr lang="en-US" dirty="0"/>
              <a:t>And in Your book they all were written,</a:t>
            </a:r>
            <a:br>
              <a:rPr lang="en-US" dirty="0"/>
            </a:br>
            <a:r>
              <a:rPr lang="en-US" dirty="0"/>
              <a:t>The days fashioned for me,</a:t>
            </a:r>
            <a:br>
              <a:rPr lang="en-US" dirty="0"/>
            </a:br>
            <a:r>
              <a:rPr lang="en-US" dirty="0"/>
              <a:t>When </a:t>
            </a:r>
            <a:r>
              <a:rPr lang="en-US" i="1" dirty="0"/>
              <a:t>as yet there were</a:t>
            </a:r>
            <a:r>
              <a:rPr lang="en-US" dirty="0"/>
              <a:t> none of them.</a:t>
            </a:r>
          </a:p>
        </p:txBody>
      </p:sp>
    </p:spTree>
    <p:extLst>
      <p:ext uri="{BB962C8B-B14F-4D97-AF65-F5344CB8AC3E}">
        <p14:creationId xmlns:p14="http://schemas.microsoft.com/office/powerpoint/2010/main" val="1992650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20" y="1373325"/>
            <a:ext cx="8229600" cy="5147115"/>
          </a:xfrm>
        </p:spPr>
        <p:txBody>
          <a:bodyPr>
            <a:normAutofit/>
          </a:bodyPr>
          <a:lstStyle/>
          <a:p>
            <a:r>
              <a:rPr dirty="0"/>
              <a:t>Thank God for mothers who gave and nurtured life</a:t>
            </a:r>
            <a:r>
              <a:rPr dirty="0" smtClean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dirty="0"/>
          </a:p>
          <a:p>
            <a:r>
              <a:rPr dirty="0" smtClean="0"/>
              <a:t>We </a:t>
            </a:r>
            <a:r>
              <a:rPr dirty="0"/>
              <a:t>are called to value and protect it.</a:t>
            </a:r>
          </a:p>
        </p:txBody>
      </p:sp>
      <p:pic>
        <p:nvPicPr>
          <p:cNvPr id="6146" name="Picture 2" descr="https://sdmntprnorthcentralus.oaiusercontent.com/files/00000000-e6d4-622f-9541-bc8f69abc686/raw?se=2025-05-10T01%3A40%3A29Z&amp;sp=r&amp;sv=2024-08-04&amp;sr=b&amp;scid=00000000-0000-0000-0000-000000000000&amp;skoid=e9d2f8b1-028a-4cff-8eb1-d0e66fbefcca&amp;sktid=a48cca56-e6da-484e-a814-9c849652bcb3&amp;skt=2025-05-09T23%3A07%3A09Z&amp;ske=2025-05-10T23%3A07%3A09Z&amp;sks=b&amp;skv=2024-08-04&amp;sig=sfgkxB1B7OjY3xXh4lQoL/L78osBrWxuL60OWja2k/k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40" y="2162086"/>
            <a:ext cx="4748465" cy="32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Verses: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8305"/>
          </a:xfrm>
        </p:spPr>
        <p:txBody>
          <a:bodyPr/>
          <a:lstStyle/>
          <a:p>
            <a:r>
              <a:rPr lang="en-US" b="1" dirty="0"/>
              <a:t>This Week: </a:t>
            </a:r>
            <a:r>
              <a:rPr lang="en-US" dirty="0"/>
              <a:t>“I will praise You, for I am fearfully and wonderfully made; marvelous </a:t>
            </a:r>
            <a:r>
              <a:rPr lang="en-US" dirty="0" smtClean="0"/>
              <a:t>are Your </a:t>
            </a:r>
            <a:r>
              <a:rPr lang="en-US" dirty="0"/>
              <a:t>works, and that my soul knows very well.” Psalm </a:t>
            </a:r>
            <a:r>
              <a:rPr lang="en-US" dirty="0" smtClean="0"/>
              <a:t>139:14</a:t>
            </a:r>
          </a:p>
          <a:p>
            <a:endParaRPr lang="en-US" dirty="0" smtClean="0"/>
          </a:p>
          <a:p>
            <a:r>
              <a:rPr lang="en-US" b="1" dirty="0" smtClean="0"/>
              <a:t>Last </a:t>
            </a:r>
            <a:r>
              <a:rPr lang="en-US" b="1" dirty="0"/>
              <a:t>Week</a:t>
            </a:r>
            <a:r>
              <a:rPr lang="en-US" dirty="0"/>
              <a:t>: “But Peter and the other apostles answered and said: ‘We ought to obey </a:t>
            </a:r>
            <a:r>
              <a:rPr lang="en-US" dirty="0" err="1"/>
              <a:t>Godrather</a:t>
            </a:r>
            <a:r>
              <a:rPr lang="en-US" dirty="0"/>
              <a:t> than men’” Acts 5:29 (NKJV)</a:t>
            </a:r>
          </a:p>
        </p:txBody>
      </p:sp>
    </p:spTree>
    <p:extLst>
      <p:ext uri="{BB962C8B-B14F-4D97-AF65-F5344CB8AC3E}">
        <p14:creationId xmlns:p14="http://schemas.microsoft.com/office/powerpoint/2010/main" val="122290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Happy Mother’s Day!</a:t>
            </a:r>
          </a:p>
          <a:p>
            <a:r>
              <a:rPr dirty="0"/>
              <a:t>Mothers endured labor to give life.</a:t>
            </a:r>
          </a:p>
          <a:p>
            <a:r>
              <a:rPr dirty="0"/>
              <a:t>Fathers are part of God's design too.</a:t>
            </a:r>
          </a:p>
          <a:p>
            <a:r>
              <a:rPr dirty="0"/>
              <a:t>All humans are from Adam—God </a:t>
            </a:r>
            <a:r>
              <a:rPr lang="en-US" dirty="0" smtClean="0"/>
              <a:t>the </a:t>
            </a:r>
            <a:r>
              <a:rPr dirty="0" smtClean="0"/>
              <a:t>Father</a:t>
            </a:r>
            <a:r>
              <a:rPr lang="en-US" dirty="0" smtClean="0"/>
              <a:t> of all.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Main Point 1: Life is in God’s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Genesis 1:27 - Created in His image.</a:t>
            </a:r>
          </a:p>
          <a:p>
            <a:r>
              <a:t>Each human has dignity and worth.</a:t>
            </a:r>
          </a:p>
          <a:p>
            <a:r>
              <a:t>Evolution undermines human value.</a:t>
            </a:r>
          </a:p>
          <a:p>
            <a:r>
              <a:t>God created humans as spiritual beings.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Evolution Falls Short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Evolution is not proven fact.</a:t>
            </a:r>
          </a:p>
          <a:p>
            <a:r>
              <a:t>Richard Lewontin &amp; George Wald denied God.</a:t>
            </a:r>
          </a:p>
          <a:p>
            <a:r>
              <a:t>Evolution needs faith too—no clear evidence.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Science Supports the Bible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Examples: </a:t>
            </a:r>
            <a:r>
              <a:rPr dirty="0" smtClean="0">
                <a:solidFill>
                  <a:schemeClr val="accent6"/>
                </a:solidFill>
              </a:rPr>
              <a:t>Noah’s Ark</a:t>
            </a:r>
            <a:r>
              <a:rPr lang="en-US" dirty="0" smtClean="0">
                <a:solidFill>
                  <a:schemeClr val="accent6"/>
                </a:solidFill>
              </a:rPr>
              <a:t> and Food, Destruction of Sodom and Gomorrah, </a:t>
            </a:r>
            <a:r>
              <a:rPr dirty="0" smtClean="0">
                <a:solidFill>
                  <a:schemeClr val="accent6"/>
                </a:solidFill>
              </a:rPr>
              <a:t>Red </a:t>
            </a:r>
            <a:r>
              <a:rPr dirty="0">
                <a:solidFill>
                  <a:schemeClr val="accent6"/>
                </a:solidFill>
              </a:rPr>
              <a:t>Sea crossing, </a:t>
            </a:r>
            <a:r>
              <a:rPr dirty="0" smtClean="0">
                <a:solidFill>
                  <a:schemeClr val="accent6"/>
                </a:solidFill>
              </a:rPr>
              <a:t>Jericho</a:t>
            </a:r>
            <a:r>
              <a:rPr lang="en-US" dirty="0" smtClean="0">
                <a:solidFill>
                  <a:schemeClr val="accent6"/>
                </a:solidFill>
              </a:rPr>
              <a:t>’s Walls, Hezekiah’s Tunnel, and People and Plances in Jesus’ time.</a:t>
            </a:r>
          </a:p>
          <a:p>
            <a:endParaRPr dirty="0"/>
          </a:p>
          <a:p>
            <a:r>
              <a:rPr dirty="0">
                <a:solidFill>
                  <a:srgbClr val="00B0F0"/>
                </a:solidFill>
              </a:rPr>
              <a:t>Fibonacci sequence </a:t>
            </a:r>
            <a:r>
              <a:rPr dirty="0"/>
              <a:t>in nature shows God’s </a:t>
            </a:r>
            <a:r>
              <a:rPr dirty="0" smtClean="0"/>
              <a:t>order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FF0000"/>
                </a:solidFill>
              </a:rPr>
              <a:t> 0,1,1,2,3,5,8,13,21,34</a:t>
            </a:r>
            <a:r>
              <a:rPr lang="mr-IN" dirty="0" smtClean="0"/>
              <a:t>…</a:t>
            </a:r>
            <a:r>
              <a:rPr lang="en-US" dirty="0" smtClean="0"/>
              <a:t>..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dirty="0"/>
          </a:p>
        </p:txBody>
      </p:sp>
      <p:pic>
        <p:nvPicPr>
          <p:cNvPr id="8194" name="Picture 2" descr="https://sdmntprnorthcentralus.oaiusercontent.com/files/00000000-a184-622f-babe-0929326d3c15/raw?se=2025-05-10T01%3A04%3A40Z&amp;sp=r&amp;sv=2024-08-04&amp;sr=b&amp;scid=00000000-0000-0000-0000-000000000000&amp;skoid=e9d2f8b1-028a-4cff-8eb1-d0e66fbefcca&amp;sktid=a48cca56-e6da-484e-a814-9c849652bcb3&amp;skt=2025-05-09T23%3A07%3A05Z&amp;ske=2025-05-10T23%3A07%3A05Z&amp;sks=b&amp;skv=2024-08-04&amp;sig=efE31vNMKA67a1mW0fWGx5%2Bm8CcsS4Gr99XA2qLZEx8%3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25" y="513347"/>
            <a:ext cx="6240379" cy="61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074" name="Picture 2" descr="utput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32" y="700755"/>
            <a:ext cx="5469308" cy="544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78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446</Words>
  <Application>Microsoft Macintosh PowerPoint</Application>
  <PresentationFormat>On-screen Show (4:3)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Mangal</vt:lpstr>
      <vt:lpstr>Arial</vt:lpstr>
      <vt:lpstr>Office Theme</vt:lpstr>
      <vt:lpstr>“Life, A gift to Guard”</vt:lpstr>
      <vt:lpstr>Psalm 139:13-16 </vt:lpstr>
      <vt:lpstr>Memory Verses:</vt:lpstr>
      <vt:lpstr>Intro</vt:lpstr>
      <vt:lpstr>Main Point 1: Life is in God’s Image</vt:lpstr>
      <vt:lpstr>Why Evolution Falls Short</vt:lpstr>
      <vt:lpstr>Science Supports the Bible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Point 2: Life Begins Before Birth</vt:lpstr>
      <vt:lpstr>Bible Verses Supporting Life</vt:lpstr>
      <vt:lpstr>Main Point 3: We Must Protect Life</vt:lpstr>
      <vt:lpstr>Story: Andrea Bocelli</vt:lpstr>
      <vt:lpstr>Abortion is Murder</vt:lpstr>
      <vt:lpstr>Our Ministry: Embrace Grace</vt:lpstr>
      <vt:lpstr>Why We Do This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Value of Life</dc:title>
  <dc:subject/>
  <dc:creator/>
  <cp:keywords/>
  <dc:description>generated using python-pptx</dc:description>
  <cp:lastModifiedBy>Microsoft Office User</cp:lastModifiedBy>
  <cp:revision>8</cp:revision>
  <dcterms:created xsi:type="dcterms:W3CDTF">2013-01-27T09:14:16Z</dcterms:created>
  <dcterms:modified xsi:type="dcterms:W3CDTF">2025-05-11T01:19:19Z</dcterms:modified>
  <cp:category/>
</cp:coreProperties>
</file>